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70"/>
  </p:notesMasterIdLst>
  <p:sldIdLst>
    <p:sldId id="267" r:id="rId5"/>
    <p:sldId id="337" r:id="rId6"/>
    <p:sldId id="269" r:id="rId7"/>
    <p:sldId id="285" r:id="rId8"/>
    <p:sldId id="328" r:id="rId9"/>
    <p:sldId id="329" r:id="rId10"/>
    <p:sldId id="330" r:id="rId11"/>
    <p:sldId id="331" r:id="rId12"/>
    <p:sldId id="271" r:id="rId13"/>
    <p:sldId id="314" r:id="rId14"/>
    <p:sldId id="332" r:id="rId15"/>
    <p:sldId id="333" r:id="rId16"/>
    <p:sldId id="317" r:id="rId17"/>
    <p:sldId id="334" r:id="rId18"/>
    <p:sldId id="335" r:id="rId19"/>
    <p:sldId id="336" r:id="rId20"/>
    <p:sldId id="279" r:id="rId21"/>
    <p:sldId id="286" r:id="rId22"/>
    <p:sldId id="270" r:id="rId23"/>
    <p:sldId id="274" r:id="rId24"/>
    <p:sldId id="318" r:id="rId25"/>
    <p:sldId id="319" r:id="rId26"/>
    <p:sldId id="320" r:id="rId27"/>
    <p:sldId id="288" r:id="rId28"/>
    <p:sldId id="327" r:id="rId29"/>
    <p:sldId id="312" r:id="rId30"/>
    <p:sldId id="313" r:id="rId31"/>
    <p:sldId id="278" r:id="rId32"/>
    <p:sldId id="305" r:id="rId33"/>
    <p:sldId id="289" r:id="rId34"/>
    <p:sldId id="290" r:id="rId35"/>
    <p:sldId id="293" r:id="rId36"/>
    <p:sldId id="292" r:id="rId37"/>
    <p:sldId id="294" r:id="rId38"/>
    <p:sldId id="295" r:id="rId39"/>
    <p:sldId id="296" r:id="rId40"/>
    <p:sldId id="297" r:id="rId41"/>
    <p:sldId id="298" r:id="rId42"/>
    <p:sldId id="299" r:id="rId43"/>
    <p:sldId id="300" r:id="rId44"/>
    <p:sldId id="301" r:id="rId45"/>
    <p:sldId id="303" r:id="rId46"/>
    <p:sldId id="306" r:id="rId47"/>
    <p:sldId id="307" r:id="rId48"/>
    <p:sldId id="308" r:id="rId49"/>
    <p:sldId id="302" r:id="rId50"/>
    <p:sldId id="311" r:id="rId51"/>
    <p:sldId id="309" r:id="rId52"/>
    <p:sldId id="321" r:id="rId53"/>
    <p:sldId id="322" r:id="rId54"/>
    <p:sldId id="323" r:id="rId55"/>
    <p:sldId id="324" r:id="rId56"/>
    <p:sldId id="325" r:id="rId57"/>
    <p:sldId id="326" r:id="rId58"/>
    <p:sldId id="340" r:id="rId59"/>
    <p:sldId id="338" r:id="rId60"/>
    <p:sldId id="339" r:id="rId61"/>
    <p:sldId id="316" r:id="rId62"/>
    <p:sldId id="280" r:id="rId63"/>
    <p:sldId id="281" r:id="rId64"/>
    <p:sldId id="310" r:id="rId65"/>
    <p:sldId id="341" r:id="rId66"/>
    <p:sldId id="282" r:id="rId67"/>
    <p:sldId id="283" r:id="rId68"/>
    <p:sldId id="284"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explosion val="1"/>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B99-4FCB-880B-ECEE26ECCBF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B99-4FCB-880B-ECEE26ECCBF1}"/>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8</c:v>
                </c:pt>
                <c:pt idx="1">
                  <c:v>6</c:v>
                </c:pt>
              </c:numCache>
            </c:numRef>
          </c:val>
          <c:extLst>
            <c:ext xmlns:c16="http://schemas.microsoft.com/office/drawing/2014/chart" uri="{C3380CC4-5D6E-409C-BE32-E72D297353CC}">
              <c16:uniqueId val="{00000004-0B99-4FCB-880B-ECEE26ECCBF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hu-HU" dirty="0"/>
              <a:t>Representation</a:t>
            </a:r>
            <a:endParaRPr lang="en-US" dirty="0"/>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4CC-4ED1-924C-F1E00E185A6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4CC-4ED1-924C-F1E00E185A6B}"/>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4</c:v>
                </c:pt>
                <c:pt idx="1">
                  <c:v>1</c:v>
                </c:pt>
              </c:numCache>
            </c:numRef>
          </c:val>
          <c:extLst>
            <c:ext xmlns:c16="http://schemas.microsoft.com/office/drawing/2014/chart" uri="{C3380CC4-5D6E-409C-BE32-E72D297353CC}">
              <c16:uniqueId val="{00000004-C4CC-4ED1-924C-F1E00E185A6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explosion val="1"/>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B99-4FCB-880B-ECEE26ECCBF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B99-4FCB-880B-ECEE26ECCBF1}"/>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8</c:v>
                </c:pt>
                <c:pt idx="1">
                  <c:v>6</c:v>
                </c:pt>
              </c:numCache>
            </c:numRef>
          </c:val>
          <c:extLst>
            <c:ext xmlns:c16="http://schemas.microsoft.com/office/drawing/2014/chart" uri="{C3380CC4-5D6E-409C-BE32-E72D297353CC}">
              <c16:uniqueId val="{00000004-0B99-4FCB-880B-ECEE26ECCBF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hu-HU" dirty="0"/>
              <a:t>Representation</a:t>
            </a:r>
            <a:endParaRPr lang="en-US" dirty="0"/>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C4CC-4ED1-924C-F1E00E185A6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C4CC-4ED1-924C-F1E00E185A6B}"/>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2</c:v>
                </c:pt>
                <c:pt idx="1">
                  <c:v>3</c:v>
                </c:pt>
              </c:numCache>
            </c:numRef>
          </c:val>
          <c:extLst>
            <c:ext xmlns:c16="http://schemas.microsoft.com/office/drawing/2014/chart" uri="{C3380CC4-5D6E-409C-BE32-E72D297353CC}">
              <c16:uniqueId val="{00000004-C4CC-4ED1-924C-F1E00E185A6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Social</c:v>
                </c:pt>
              </c:strCache>
            </c:strRef>
          </c:tx>
          <c:spPr>
            <a:ln w="25400" cap="rnd">
              <a:noFill/>
              <a:round/>
            </a:ln>
            <a:effectLst/>
          </c:spPr>
          <c:marker>
            <c:symbol val="circle"/>
            <c:size val="5"/>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w="9525">
                <a:solidFill>
                  <a:schemeClr val="accent1"/>
                </a:solidFill>
                <a:round/>
              </a:ln>
              <a:effectLst/>
            </c:spPr>
          </c:marker>
          <c:xVal>
            <c:numRef>
              <c:f>Sheet1!$A$2:$A$50</c:f>
              <c:numCache>
                <c:formatCode>General</c:formatCode>
                <c:ptCount val="49"/>
                <c:pt idx="0">
                  <c:v>3.13</c:v>
                </c:pt>
                <c:pt idx="1">
                  <c:v>-0.88</c:v>
                </c:pt>
                <c:pt idx="2">
                  <c:v>-3.75</c:v>
                </c:pt>
                <c:pt idx="3">
                  <c:v>-5</c:v>
                </c:pt>
                <c:pt idx="4">
                  <c:v>-5.88</c:v>
                </c:pt>
                <c:pt idx="5">
                  <c:v>0.38</c:v>
                </c:pt>
                <c:pt idx="6">
                  <c:v>-0.75</c:v>
                </c:pt>
                <c:pt idx="7">
                  <c:v>-1.75</c:v>
                </c:pt>
                <c:pt idx="8">
                  <c:v>4.88</c:v>
                </c:pt>
                <c:pt idx="9">
                  <c:v>-5.63</c:v>
                </c:pt>
                <c:pt idx="10">
                  <c:v>-3.75</c:v>
                </c:pt>
                <c:pt idx="11">
                  <c:v>1.5</c:v>
                </c:pt>
                <c:pt idx="12">
                  <c:v>-1.88</c:v>
                </c:pt>
                <c:pt idx="13">
                  <c:v>5.88</c:v>
                </c:pt>
                <c:pt idx="14">
                  <c:v>2.63</c:v>
                </c:pt>
                <c:pt idx="15">
                  <c:v>-2.38</c:v>
                </c:pt>
                <c:pt idx="16">
                  <c:v>2.38</c:v>
                </c:pt>
                <c:pt idx="17">
                  <c:v>-1.75</c:v>
                </c:pt>
                <c:pt idx="18">
                  <c:v>-0.25</c:v>
                </c:pt>
                <c:pt idx="19">
                  <c:v>-0.88</c:v>
                </c:pt>
                <c:pt idx="20">
                  <c:v>-1.1299999999999999</c:v>
                </c:pt>
                <c:pt idx="21">
                  <c:v>-3</c:v>
                </c:pt>
                <c:pt idx="22">
                  <c:v>0.25</c:v>
                </c:pt>
                <c:pt idx="23">
                  <c:v>-3.38</c:v>
                </c:pt>
                <c:pt idx="24">
                  <c:v>-3.88</c:v>
                </c:pt>
                <c:pt idx="25">
                  <c:v>-5.13</c:v>
                </c:pt>
                <c:pt idx="26">
                  <c:v>-1.38</c:v>
                </c:pt>
                <c:pt idx="27">
                  <c:v>2.38</c:v>
                </c:pt>
                <c:pt idx="28">
                  <c:v>-4.13</c:v>
                </c:pt>
                <c:pt idx="29">
                  <c:v>-3.38</c:v>
                </c:pt>
                <c:pt idx="30">
                  <c:v>-3</c:v>
                </c:pt>
                <c:pt idx="31">
                  <c:v>-4.25</c:v>
                </c:pt>
                <c:pt idx="32">
                  <c:v>2.38</c:v>
                </c:pt>
                <c:pt idx="33">
                  <c:v>-6.38</c:v>
                </c:pt>
                <c:pt idx="34">
                  <c:v>1.88</c:v>
                </c:pt>
                <c:pt idx="35">
                  <c:v>-5</c:v>
                </c:pt>
                <c:pt idx="36">
                  <c:v>-4.88</c:v>
                </c:pt>
                <c:pt idx="37">
                  <c:v>-5.25</c:v>
                </c:pt>
                <c:pt idx="38">
                  <c:v>0.75</c:v>
                </c:pt>
                <c:pt idx="39">
                  <c:v>-2.25</c:v>
                </c:pt>
                <c:pt idx="40">
                  <c:v>-3.63</c:v>
                </c:pt>
                <c:pt idx="41">
                  <c:v>-4.63</c:v>
                </c:pt>
                <c:pt idx="42">
                  <c:v>-8.3800000000000008</c:v>
                </c:pt>
                <c:pt idx="43">
                  <c:v>-5.88</c:v>
                </c:pt>
                <c:pt idx="44">
                  <c:v>-6.13</c:v>
                </c:pt>
                <c:pt idx="45">
                  <c:v>-0.75</c:v>
                </c:pt>
                <c:pt idx="46">
                  <c:v>-5.25</c:v>
                </c:pt>
                <c:pt idx="47">
                  <c:v>-3.13</c:v>
                </c:pt>
                <c:pt idx="48">
                  <c:v>3.5</c:v>
                </c:pt>
              </c:numCache>
            </c:numRef>
          </c:xVal>
          <c:yVal>
            <c:numRef>
              <c:f>Sheet1!$B$2:$B$50</c:f>
              <c:numCache>
                <c:formatCode>General</c:formatCode>
                <c:ptCount val="49"/>
                <c:pt idx="0">
                  <c:v>-3.38</c:v>
                </c:pt>
                <c:pt idx="1">
                  <c:v>-0.46</c:v>
                </c:pt>
                <c:pt idx="2">
                  <c:v>-2.87</c:v>
                </c:pt>
                <c:pt idx="3">
                  <c:v>-5.49</c:v>
                </c:pt>
                <c:pt idx="4">
                  <c:v>-5.95</c:v>
                </c:pt>
                <c:pt idx="5">
                  <c:v>-2.77</c:v>
                </c:pt>
                <c:pt idx="6">
                  <c:v>-4.21</c:v>
                </c:pt>
                <c:pt idx="7">
                  <c:v>-4.41</c:v>
                </c:pt>
                <c:pt idx="8">
                  <c:v>4.72</c:v>
                </c:pt>
                <c:pt idx="9">
                  <c:v>-4.82</c:v>
                </c:pt>
                <c:pt idx="10">
                  <c:v>-0.51</c:v>
                </c:pt>
                <c:pt idx="11">
                  <c:v>-0.15</c:v>
                </c:pt>
                <c:pt idx="12">
                  <c:v>-6</c:v>
                </c:pt>
                <c:pt idx="13">
                  <c:v>-3.13</c:v>
                </c:pt>
                <c:pt idx="14">
                  <c:v>-5.33</c:v>
                </c:pt>
                <c:pt idx="15">
                  <c:v>-2.92</c:v>
                </c:pt>
                <c:pt idx="16">
                  <c:v>-3.9</c:v>
                </c:pt>
                <c:pt idx="17">
                  <c:v>-5.18</c:v>
                </c:pt>
                <c:pt idx="18">
                  <c:v>-6.26</c:v>
                </c:pt>
                <c:pt idx="19">
                  <c:v>-2.1</c:v>
                </c:pt>
                <c:pt idx="20">
                  <c:v>-1.79</c:v>
                </c:pt>
                <c:pt idx="21">
                  <c:v>-4.97</c:v>
                </c:pt>
                <c:pt idx="22">
                  <c:v>-4.26</c:v>
                </c:pt>
                <c:pt idx="23">
                  <c:v>-6.51</c:v>
                </c:pt>
                <c:pt idx="24">
                  <c:v>0.21</c:v>
                </c:pt>
                <c:pt idx="25">
                  <c:v>-8.41</c:v>
                </c:pt>
                <c:pt idx="26">
                  <c:v>-4.92</c:v>
                </c:pt>
                <c:pt idx="27">
                  <c:v>-4.97</c:v>
                </c:pt>
                <c:pt idx="28">
                  <c:v>-5.28</c:v>
                </c:pt>
                <c:pt idx="29">
                  <c:v>-1.23</c:v>
                </c:pt>
                <c:pt idx="30">
                  <c:v>-5.69</c:v>
                </c:pt>
                <c:pt idx="31">
                  <c:v>-4.67</c:v>
                </c:pt>
                <c:pt idx="32">
                  <c:v>1.44</c:v>
                </c:pt>
                <c:pt idx="33">
                  <c:v>-4.5599999999999996</c:v>
                </c:pt>
                <c:pt idx="34">
                  <c:v>-4.21</c:v>
                </c:pt>
                <c:pt idx="35">
                  <c:v>-2.56</c:v>
                </c:pt>
                <c:pt idx="36">
                  <c:v>-4.05</c:v>
                </c:pt>
                <c:pt idx="37">
                  <c:v>-1.59</c:v>
                </c:pt>
                <c:pt idx="38">
                  <c:v>-4.3099999999999996</c:v>
                </c:pt>
                <c:pt idx="39">
                  <c:v>-2.67</c:v>
                </c:pt>
                <c:pt idx="40">
                  <c:v>-1.44</c:v>
                </c:pt>
                <c:pt idx="41">
                  <c:v>-6.51</c:v>
                </c:pt>
                <c:pt idx="42">
                  <c:v>-6.51</c:v>
                </c:pt>
                <c:pt idx="43">
                  <c:v>-7.59</c:v>
                </c:pt>
                <c:pt idx="44">
                  <c:v>-5.36</c:v>
                </c:pt>
                <c:pt idx="45">
                  <c:v>-1.28</c:v>
                </c:pt>
                <c:pt idx="46">
                  <c:v>-3.33</c:v>
                </c:pt>
                <c:pt idx="47">
                  <c:v>-2.46</c:v>
                </c:pt>
                <c:pt idx="48">
                  <c:v>-0.31</c:v>
                </c:pt>
              </c:numCache>
            </c:numRef>
          </c:yVal>
          <c:smooth val="0"/>
          <c:extLst>
            <c:ext xmlns:c16="http://schemas.microsoft.com/office/drawing/2014/chart" uri="{C3380CC4-5D6E-409C-BE32-E72D297353CC}">
              <c16:uniqueId val="{00000000-F502-4B8F-B7B4-2E1021288C1F}"/>
            </c:ext>
          </c:extLst>
        </c:ser>
        <c:dLbls>
          <c:showLegendKey val="0"/>
          <c:showVal val="0"/>
          <c:showCatName val="0"/>
          <c:showSerName val="0"/>
          <c:showPercent val="0"/>
          <c:showBubbleSize val="0"/>
        </c:dLbls>
        <c:axId val="670450272"/>
        <c:axId val="670452240"/>
      </c:scatterChart>
      <c:valAx>
        <c:axId val="67045027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670452240"/>
        <c:crosses val="autoZero"/>
        <c:crossBetween val="midCat"/>
      </c:valAx>
      <c:valAx>
        <c:axId val="67045224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67045027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8099-4B82-8127-11AAB19AC539}"/>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099-4B82-8127-11AAB19AC53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6</c:v>
                </c:pt>
                <c:pt idx="1">
                  <c:v>6</c:v>
                </c:pt>
              </c:numCache>
            </c:numRef>
          </c:val>
          <c:extLst>
            <c:ext xmlns:c16="http://schemas.microsoft.com/office/drawing/2014/chart" uri="{C3380CC4-5D6E-409C-BE32-E72D297353CC}">
              <c16:uniqueId val="{00000000-0AA8-47A5-97DB-8BAF504AA36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6B7F-4E9E-AD7D-E90084F84AFB}"/>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6B7F-4E9E-AD7D-E90084F84AFB}"/>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6</c:v>
                </c:pt>
                <c:pt idx="1">
                  <c:v>6</c:v>
                </c:pt>
              </c:numCache>
            </c:numRef>
          </c:val>
          <c:extLst>
            <c:ext xmlns:c16="http://schemas.microsoft.com/office/drawing/2014/chart" uri="{C3380CC4-5D6E-409C-BE32-E72D297353CC}">
              <c16:uniqueId val="{00000000-0AA8-47A5-97DB-8BAF504AA36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8AAD-48C7-9C85-F974CC684773}"/>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AAD-48C7-9C85-F974CC68477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6</c:v>
                </c:pt>
                <c:pt idx="1">
                  <c:v>6</c:v>
                </c:pt>
              </c:numCache>
            </c:numRef>
          </c:val>
          <c:extLst>
            <c:ext xmlns:c16="http://schemas.microsoft.com/office/drawing/2014/chart" uri="{C3380CC4-5D6E-409C-BE32-E72D297353CC}">
              <c16:uniqueId val="{00000000-0AA8-47A5-97DB-8BAF504AA36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hu-HU"/>
              <a:t>Representation</a:t>
            </a:r>
            <a:endParaRPr lang="en-US"/>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319-4105-A731-2B307ECC7E28}"/>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319-4105-A731-2B307ECC7E2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6</c:v>
                </c:pt>
                <c:pt idx="1">
                  <c:v>6</c:v>
                </c:pt>
              </c:numCache>
            </c:numRef>
          </c:val>
          <c:extLst>
            <c:ext xmlns:c16="http://schemas.microsoft.com/office/drawing/2014/chart" uri="{C3380CC4-5D6E-409C-BE32-E72D297353CC}">
              <c16:uniqueId val="{00000004-7319-4105-A731-2B307ECC7E28}"/>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B99-4FCB-880B-ECEE26ECCBF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B99-4FCB-880B-ECEE26ECCBF1}"/>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8</c:v>
                </c:pt>
                <c:pt idx="1">
                  <c:v>6</c:v>
                </c:pt>
              </c:numCache>
            </c:numRef>
          </c:val>
          <c:extLst>
            <c:ext xmlns:c16="http://schemas.microsoft.com/office/drawing/2014/chart" uri="{C3380CC4-5D6E-409C-BE32-E72D297353CC}">
              <c16:uniqueId val="{00000004-0B99-4FCB-880B-ECEE26ECCBF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B99-4FCB-880B-ECEE26ECCBF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B99-4FCB-880B-ECEE26ECCBF1}"/>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8</c:v>
                </c:pt>
                <c:pt idx="1">
                  <c:v>6</c:v>
                </c:pt>
              </c:numCache>
            </c:numRef>
          </c:val>
          <c:extLst>
            <c:ext xmlns:c16="http://schemas.microsoft.com/office/drawing/2014/chart" uri="{C3380CC4-5D6E-409C-BE32-E72D297353CC}">
              <c16:uniqueId val="{00000004-0B99-4FCB-880B-ECEE26ECCBF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0B99-4FCB-880B-ECEE26ECCBF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0B99-4FCB-880B-ECEE26ECCBF1}"/>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8</c:v>
                </c:pt>
                <c:pt idx="1">
                  <c:v>6</c:v>
                </c:pt>
              </c:numCache>
            </c:numRef>
          </c:val>
          <c:extLst>
            <c:ext xmlns:c16="http://schemas.microsoft.com/office/drawing/2014/chart" uri="{C3380CC4-5D6E-409C-BE32-E72D297353CC}">
              <c16:uniqueId val="{00000004-0B99-4FCB-880B-ECEE26ECCBF1}"/>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hu-HU" dirty="0"/>
              <a:t>Representation</a:t>
            </a:r>
            <a:endParaRPr lang="en-US" dirty="0"/>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Voters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D00-452C-8CAD-E555F2E309FC}"/>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D00-452C-8CAD-E555F2E309F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Kenguru</c:v>
                </c:pt>
                <c:pt idx="1">
                  <c:v>Koala</c:v>
                </c:pt>
              </c:strCache>
            </c:strRef>
          </c:cat>
          <c:val>
            <c:numRef>
              <c:f>Sheet1!$B$2:$B$3</c:f>
              <c:numCache>
                <c:formatCode>General</c:formatCode>
                <c:ptCount val="2"/>
                <c:pt idx="0">
                  <c:v>3</c:v>
                </c:pt>
                <c:pt idx="1">
                  <c:v>2</c:v>
                </c:pt>
              </c:numCache>
            </c:numRef>
          </c:val>
          <c:extLst>
            <c:ext xmlns:c16="http://schemas.microsoft.com/office/drawing/2014/chart" uri="{C3380CC4-5D6E-409C-BE32-E72D297353CC}">
              <c16:uniqueId val="{00000004-1D00-452C-8CAD-E555F2E309FC}"/>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hyperlink" Target="https://www.youtube.com/watch?v=HoAnYQZrNrQ" TargetMode="External"/><Relationship Id="rId1" Type="http://schemas.openxmlformats.org/officeDocument/2006/relationships/hyperlink" Target="https://www.youtube.com/watch?v=PaxVCsnox_4" TargetMode="External"/></Relationships>
</file>

<file path=ppt/diagrams/_rels/data6.xml.rels><?xml version="1.0" encoding="UTF-8" standalone="yes"?>
<Relationships xmlns="http://schemas.openxmlformats.org/package/2006/relationships"><Relationship Id="rId2" Type="http://schemas.openxmlformats.org/officeDocument/2006/relationships/hyperlink" Target="https://www.youtube.com/watch?v=LVkioI5Z0JE" TargetMode="External"/><Relationship Id="rId1" Type="http://schemas.openxmlformats.org/officeDocument/2006/relationships/hyperlink" Target="https://cowles.yale.edu/sites/default/files/files/pub/mon/m12-all.pdf"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www.youtube.com/watch?v=HoAnYQZrNrQ" TargetMode="External"/><Relationship Id="rId1" Type="http://schemas.openxmlformats.org/officeDocument/2006/relationships/hyperlink" Target="https://www.youtube.com/watch?v=PaxVCsnox_4" TargetMode="External"/></Relationships>
</file>

<file path=ppt/diagrams/_rels/drawing6.xml.rels><?xml version="1.0" encoding="UTF-8" standalone="yes"?>
<Relationships xmlns="http://schemas.openxmlformats.org/package/2006/relationships"><Relationship Id="rId2" Type="http://schemas.openxmlformats.org/officeDocument/2006/relationships/hyperlink" Target="https://www.youtube.com/watch?v=LVkioI5Z0JE" TargetMode="External"/><Relationship Id="rId1" Type="http://schemas.openxmlformats.org/officeDocument/2006/relationships/hyperlink" Target="https://cowles.yale.edu/sites/default/files/files/pub/mon/m12-all.pdf"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C3EF2C-EFD4-4A6B-A36A-4BF3971C811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45A68341-0E2D-4A03-B7F9-1CA77A294A0F}">
      <dgm:prSet/>
      <dgm:spPr/>
      <dgm:t>
        <a:bodyPr/>
        <a:lstStyle/>
        <a:p>
          <a:r>
            <a:rPr lang="en-AU">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https://www.youtube.com/watch?v=PaxVCsnox_4</a:t>
          </a:r>
          <a:endParaRPr lang="en-AU">
            <a:solidFill>
              <a:schemeClr val="tx1"/>
            </a:solidFill>
          </a:endParaRPr>
        </a:p>
      </dgm:t>
    </dgm:pt>
    <dgm:pt modelId="{3EC779E6-5800-4BF5-9FAE-30C036B5D092}" type="parTrans" cxnId="{D496BE24-726B-4D9E-9228-E10833B493B4}">
      <dgm:prSet/>
      <dgm:spPr/>
      <dgm:t>
        <a:bodyPr/>
        <a:lstStyle/>
        <a:p>
          <a:endParaRPr lang="en-AU">
            <a:solidFill>
              <a:schemeClr val="tx1"/>
            </a:solidFill>
          </a:endParaRPr>
        </a:p>
      </dgm:t>
    </dgm:pt>
    <dgm:pt modelId="{4E511BAE-DECB-4218-9A72-76170BCCBEB8}" type="sibTrans" cxnId="{D496BE24-726B-4D9E-9228-E10833B493B4}">
      <dgm:prSet/>
      <dgm:spPr/>
      <dgm:t>
        <a:bodyPr/>
        <a:lstStyle/>
        <a:p>
          <a:endParaRPr lang="en-AU">
            <a:solidFill>
              <a:schemeClr val="tx1"/>
            </a:solidFill>
          </a:endParaRPr>
        </a:p>
      </dgm:t>
    </dgm:pt>
    <dgm:pt modelId="{E294090A-B33C-4446-8255-871488C2A7EC}">
      <dgm:prSet/>
      <dgm:spPr/>
      <dgm:t>
        <a:bodyPr/>
        <a:lstStyle/>
        <a:p>
          <a:r>
            <a:rPr lang="hu-HU">
              <a:solidFill>
                <a:schemeClr val="tx1"/>
              </a:solidFill>
            </a:rPr>
            <a:t>Everyone competes with everyone</a:t>
          </a:r>
          <a:endParaRPr lang="en-AU">
            <a:solidFill>
              <a:schemeClr val="tx1"/>
            </a:solidFill>
          </a:endParaRPr>
        </a:p>
      </dgm:t>
    </dgm:pt>
    <dgm:pt modelId="{0115265E-EEBF-4524-8820-11307621ACEA}" type="parTrans" cxnId="{0737FA69-5F1C-48A5-8EDF-F1248042D813}">
      <dgm:prSet/>
      <dgm:spPr/>
      <dgm:t>
        <a:bodyPr/>
        <a:lstStyle/>
        <a:p>
          <a:endParaRPr lang="en-AU">
            <a:solidFill>
              <a:schemeClr val="tx1"/>
            </a:solidFill>
          </a:endParaRPr>
        </a:p>
      </dgm:t>
    </dgm:pt>
    <dgm:pt modelId="{D5595D7D-1F6C-4EE2-99D4-EB5BDF4B375A}" type="sibTrans" cxnId="{0737FA69-5F1C-48A5-8EDF-F1248042D813}">
      <dgm:prSet/>
      <dgm:spPr/>
      <dgm:t>
        <a:bodyPr/>
        <a:lstStyle/>
        <a:p>
          <a:endParaRPr lang="en-AU">
            <a:solidFill>
              <a:schemeClr val="tx1"/>
            </a:solidFill>
          </a:endParaRPr>
        </a:p>
      </dgm:t>
    </dgm:pt>
    <dgm:pt modelId="{332EC196-BC01-4E89-9816-114001A05E76}">
      <dgm:prSet/>
      <dgm:spPr/>
      <dgm:t>
        <a:bodyPr/>
        <a:lstStyle/>
        <a:p>
          <a:r>
            <a:rPr lang="hu-HU" dirty="0">
              <a:solidFill>
                <a:schemeClr val="tx1"/>
              </a:solidFill>
            </a:rPr>
            <a:t>Condorcet criterion: you have to win every 1v1 pair to win</a:t>
          </a:r>
          <a:endParaRPr lang="en-AU" dirty="0">
            <a:solidFill>
              <a:schemeClr val="tx1"/>
            </a:solidFill>
          </a:endParaRPr>
        </a:p>
      </dgm:t>
    </dgm:pt>
    <dgm:pt modelId="{0DB47BA1-D01B-4B28-B7D9-5086526A09D2}" type="parTrans" cxnId="{7641116B-535E-4EE5-B003-C8B737C53605}">
      <dgm:prSet/>
      <dgm:spPr/>
      <dgm:t>
        <a:bodyPr/>
        <a:lstStyle/>
        <a:p>
          <a:endParaRPr lang="en-AU">
            <a:solidFill>
              <a:schemeClr val="tx1"/>
            </a:solidFill>
          </a:endParaRPr>
        </a:p>
      </dgm:t>
    </dgm:pt>
    <dgm:pt modelId="{D9CF6A28-7C98-4D0B-8F35-305A26D9E094}" type="sibTrans" cxnId="{7641116B-535E-4EE5-B003-C8B737C53605}">
      <dgm:prSet/>
      <dgm:spPr/>
      <dgm:t>
        <a:bodyPr/>
        <a:lstStyle/>
        <a:p>
          <a:endParaRPr lang="en-AU">
            <a:solidFill>
              <a:schemeClr val="tx1"/>
            </a:solidFill>
          </a:endParaRPr>
        </a:p>
      </dgm:t>
    </dgm:pt>
    <dgm:pt modelId="{53264ED0-110D-491B-BF6E-EB422A0A22E6}">
      <dgm:prSet/>
      <dgm:spPr/>
      <dgm:t>
        <a:bodyPr/>
        <a:lstStyle/>
        <a:p>
          <a:r>
            <a:rPr lang="en-AU">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https://www.youtube.com/watch?v=HoAnYQZrNrQ</a:t>
          </a:r>
          <a:endParaRPr lang="en-AU">
            <a:solidFill>
              <a:schemeClr val="tx1"/>
            </a:solidFill>
          </a:endParaRPr>
        </a:p>
      </dgm:t>
    </dgm:pt>
    <dgm:pt modelId="{5B1B2911-45FC-4715-A9E6-38620CEDFF64}" type="parTrans" cxnId="{B697761C-B86F-4FC3-AD34-D5F0EC93494F}">
      <dgm:prSet/>
      <dgm:spPr/>
      <dgm:t>
        <a:bodyPr/>
        <a:lstStyle/>
        <a:p>
          <a:endParaRPr lang="en-AU">
            <a:solidFill>
              <a:schemeClr val="tx1"/>
            </a:solidFill>
          </a:endParaRPr>
        </a:p>
      </dgm:t>
    </dgm:pt>
    <dgm:pt modelId="{BE43971B-6FCE-484E-B364-174E091A8D2B}" type="sibTrans" cxnId="{B697761C-B86F-4FC3-AD34-D5F0EC93494F}">
      <dgm:prSet/>
      <dgm:spPr/>
      <dgm:t>
        <a:bodyPr/>
        <a:lstStyle/>
        <a:p>
          <a:endParaRPr lang="en-AU">
            <a:solidFill>
              <a:schemeClr val="tx1"/>
            </a:solidFill>
          </a:endParaRPr>
        </a:p>
      </dgm:t>
    </dgm:pt>
    <dgm:pt modelId="{B2C0BB85-264F-4FC3-8D32-C7FB3AF93FC1}">
      <dgm:prSet/>
      <dgm:spPr/>
      <dgm:t>
        <a:bodyPr/>
        <a:lstStyle/>
        <a:p>
          <a:r>
            <a:rPr lang="hu-HU" i="1">
              <a:solidFill>
                <a:schemeClr val="tx1"/>
              </a:solidFill>
            </a:rPr>
            <a:t>Essay on the Application of Analysis to the Probability of Majority Decisions (1785) </a:t>
          </a:r>
          <a:endParaRPr lang="en-AU">
            <a:solidFill>
              <a:schemeClr val="tx1"/>
            </a:solidFill>
          </a:endParaRPr>
        </a:p>
      </dgm:t>
    </dgm:pt>
    <dgm:pt modelId="{30873228-1DB2-4D76-B63F-D32528F5384F}" type="parTrans" cxnId="{16DF5C03-635D-4BEC-997A-8EE690E2636A}">
      <dgm:prSet/>
      <dgm:spPr/>
      <dgm:t>
        <a:bodyPr/>
        <a:lstStyle/>
        <a:p>
          <a:endParaRPr lang="en-AU">
            <a:solidFill>
              <a:schemeClr val="tx1"/>
            </a:solidFill>
          </a:endParaRPr>
        </a:p>
      </dgm:t>
    </dgm:pt>
    <dgm:pt modelId="{A9C92B4C-771B-465E-9A8E-5BD151286D7C}" type="sibTrans" cxnId="{16DF5C03-635D-4BEC-997A-8EE690E2636A}">
      <dgm:prSet/>
      <dgm:spPr/>
      <dgm:t>
        <a:bodyPr/>
        <a:lstStyle/>
        <a:p>
          <a:endParaRPr lang="en-AU">
            <a:solidFill>
              <a:schemeClr val="tx1"/>
            </a:solidFill>
          </a:endParaRPr>
        </a:p>
      </dgm:t>
    </dgm:pt>
    <dgm:pt modelId="{EED4FDAD-B5A0-466D-9FA0-E39638D420C3}" type="pres">
      <dgm:prSet presAssocID="{38C3EF2C-EFD4-4A6B-A36A-4BF3971C8114}" presName="linear" presStyleCnt="0">
        <dgm:presLayoutVars>
          <dgm:animLvl val="lvl"/>
          <dgm:resizeHandles val="exact"/>
        </dgm:presLayoutVars>
      </dgm:prSet>
      <dgm:spPr/>
    </dgm:pt>
    <dgm:pt modelId="{502CA254-210D-4B1D-8A54-063503776250}" type="pres">
      <dgm:prSet presAssocID="{45A68341-0E2D-4A03-B7F9-1CA77A294A0F}" presName="parentText" presStyleLbl="node1" presStyleIdx="0" presStyleCnt="5">
        <dgm:presLayoutVars>
          <dgm:chMax val="0"/>
          <dgm:bulletEnabled val="1"/>
        </dgm:presLayoutVars>
      </dgm:prSet>
      <dgm:spPr/>
    </dgm:pt>
    <dgm:pt modelId="{18E126F3-25DA-487D-B100-052E213A5943}" type="pres">
      <dgm:prSet presAssocID="{4E511BAE-DECB-4218-9A72-76170BCCBEB8}" presName="spacer" presStyleCnt="0"/>
      <dgm:spPr/>
    </dgm:pt>
    <dgm:pt modelId="{56695333-8ED8-481B-8D75-44A967B48CEC}" type="pres">
      <dgm:prSet presAssocID="{E294090A-B33C-4446-8255-871488C2A7EC}" presName="parentText" presStyleLbl="node1" presStyleIdx="1" presStyleCnt="5">
        <dgm:presLayoutVars>
          <dgm:chMax val="0"/>
          <dgm:bulletEnabled val="1"/>
        </dgm:presLayoutVars>
      </dgm:prSet>
      <dgm:spPr/>
    </dgm:pt>
    <dgm:pt modelId="{C166B3FF-58C3-4124-A4B6-93D7FF691A76}" type="pres">
      <dgm:prSet presAssocID="{D5595D7D-1F6C-4EE2-99D4-EB5BDF4B375A}" presName="spacer" presStyleCnt="0"/>
      <dgm:spPr/>
    </dgm:pt>
    <dgm:pt modelId="{91993A3B-B2BC-41DF-9531-90E325A91161}" type="pres">
      <dgm:prSet presAssocID="{332EC196-BC01-4E89-9816-114001A05E76}" presName="parentText" presStyleLbl="node1" presStyleIdx="2" presStyleCnt="5">
        <dgm:presLayoutVars>
          <dgm:chMax val="0"/>
          <dgm:bulletEnabled val="1"/>
        </dgm:presLayoutVars>
      </dgm:prSet>
      <dgm:spPr/>
    </dgm:pt>
    <dgm:pt modelId="{B9960A76-A059-48DF-8A6E-D5F4214AF97F}" type="pres">
      <dgm:prSet presAssocID="{D9CF6A28-7C98-4D0B-8F35-305A26D9E094}" presName="spacer" presStyleCnt="0"/>
      <dgm:spPr/>
    </dgm:pt>
    <dgm:pt modelId="{8B986E76-56D3-415B-90F9-3E127FC6BA53}" type="pres">
      <dgm:prSet presAssocID="{53264ED0-110D-491B-BF6E-EB422A0A22E6}" presName="parentText" presStyleLbl="node1" presStyleIdx="3" presStyleCnt="5">
        <dgm:presLayoutVars>
          <dgm:chMax val="0"/>
          <dgm:bulletEnabled val="1"/>
        </dgm:presLayoutVars>
      </dgm:prSet>
      <dgm:spPr/>
    </dgm:pt>
    <dgm:pt modelId="{04EDD03E-4483-48A9-8926-3D8B566A089D}" type="pres">
      <dgm:prSet presAssocID="{BE43971B-6FCE-484E-B364-174E091A8D2B}" presName="spacer" presStyleCnt="0"/>
      <dgm:spPr/>
    </dgm:pt>
    <dgm:pt modelId="{08BCF926-B875-4EC3-9D81-9CAF662CD749}" type="pres">
      <dgm:prSet presAssocID="{B2C0BB85-264F-4FC3-8D32-C7FB3AF93FC1}" presName="parentText" presStyleLbl="node1" presStyleIdx="4" presStyleCnt="5">
        <dgm:presLayoutVars>
          <dgm:chMax val="0"/>
          <dgm:bulletEnabled val="1"/>
        </dgm:presLayoutVars>
      </dgm:prSet>
      <dgm:spPr/>
    </dgm:pt>
  </dgm:ptLst>
  <dgm:cxnLst>
    <dgm:cxn modelId="{A6CA5101-E8CD-4A0E-A9FA-AA74F82082AC}" type="presOf" srcId="{53264ED0-110D-491B-BF6E-EB422A0A22E6}" destId="{8B986E76-56D3-415B-90F9-3E127FC6BA53}" srcOrd="0" destOrd="0" presId="urn:microsoft.com/office/officeart/2005/8/layout/vList2"/>
    <dgm:cxn modelId="{16DF5C03-635D-4BEC-997A-8EE690E2636A}" srcId="{38C3EF2C-EFD4-4A6B-A36A-4BF3971C8114}" destId="{B2C0BB85-264F-4FC3-8D32-C7FB3AF93FC1}" srcOrd="4" destOrd="0" parTransId="{30873228-1DB2-4D76-B63F-D32528F5384F}" sibTransId="{A9C92B4C-771B-465E-9A8E-5BD151286D7C}"/>
    <dgm:cxn modelId="{67570115-D10E-46B8-B080-888F8E8DD68C}" type="presOf" srcId="{38C3EF2C-EFD4-4A6B-A36A-4BF3971C8114}" destId="{EED4FDAD-B5A0-466D-9FA0-E39638D420C3}" srcOrd="0" destOrd="0" presId="urn:microsoft.com/office/officeart/2005/8/layout/vList2"/>
    <dgm:cxn modelId="{B697761C-B86F-4FC3-AD34-D5F0EC93494F}" srcId="{38C3EF2C-EFD4-4A6B-A36A-4BF3971C8114}" destId="{53264ED0-110D-491B-BF6E-EB422A0A22E6}" srcOrd="3" destOrd="0" parTransId="{5B1B2911-45FC-4715-A9E6-38620CEDFF64}" sibTransId="{BE43971B-6FCE-484E-B364-174E091A8D2B}"/>
    <dgm:cxn modelId="{D496BE24-726B-4D9E-9228-E10833B493B4}" srcId="{38C3EF2C-EFD4-4A6B-A36A-4BF3971C8114}" destId="{45A68341-0E2D-4A03-B7F9-1CA77A294A0F}" srcOrd="0" destOrd="0" parTransId="{3EC779E6-5800-4BF5-9FAE-30C036B5D092}" sibTransId="{4E511BAE-DECB-4218-9A72-76170BCCBEB8}"/>
    <dgm:cxn modelId="{0737FA69-5F1C-48A5-8EDF-F1248042D813}" srcId="{38C3EF2C-EFD4-4A6B-A36A-4BF3971C8114}" destId="{E294090A-B33C-4446-8255-871488C2A7EC}" srcOrd="1" destOrd="0" parTransId="{0115265E-EEBF-4524-8820-11307621ACEA}" sibTransId="{D5595D7D-1F6C-4EE2-99D4-EB5BDF4B375A}"/>
    <dgm:cxn modelId="{7641116B-535E-4EE5-B003-C8B737C53605}" srcId="{38C3EF2C-EFD4-4A6B-A36A-4BF3971C8114}" destId="{332EC196-BC01-4E89-9816-114001A05E76}" srcOrd="2" destOrd="0" parTransId="{0DB47BA1-D01B-4B28-B7D9-5086526A09D2}" sibTransId="{D9CF6A28-7C98-4D0B-8F35-305A26D9E094}"/>
    <dgm:cxn modelId="{F2504D7C-810E-47CC-8F27-79CD191AABC4}" type="presOf" srcId="{332EC196-BC01-4E89-9816-114001A05E76}" destId="{91993A3B-B2BC-41DF-9531-90E325A91161}" srcOrd="0" destOrd="0" presId="urn:microsoft.com/office/officeart/2005/8/layout/vList2"/>
    <dgm:cxn modelId="{8A5136C9-F4D4-4FE5-9C62-F3519AE97F4F}" type="presOf" srcId="{B2C0BB85-264F-4FC3-8D32-C7FB3AF93FC1}" destId="{08BCF926-B875-4EC3-9D81-9CAF662CD749}" srcOrd="0" destOrd="0" presId="urn:microsoft.com/office/officeart/2005/8/layout/vList2"/>
    <dgm:cxn modelId="{D6C31EDA-4A46-43BB-BAFA-2A94D1FA1A18}" type="presOf" srcId="{E294090A-B33C-4446-8255-871488C2A7EC}" destId="{56695333-8ED8-481B-8D75-44A967B48CEC}" srcOrd="0" destOrd="0" presId="urn:microsoft.com/office/officeart/2005/8/layout/vList2"/>
    <dgm:cxn modelId="{EA17A0EC-C849-4F6C-88D0-7B7F06551DD8}" type="presOf" srcId="{45A68341-0E2D-4A03-B7F9-1CA77A294A0F}" destId="{502CA254-210D-4B1D-8A54-063503776250}" srcOrd="0" destOrd="0" presId="urn:microsoft.com/office/officeart/2005/8/layout/vList2"/>
    <dgm:cxn modelId="{139AC4AA-9442-4486-95A9-A29B69B7BDDE}" type="presParOf" srcId="{EED4FDAD-B5A0-466D-9FA0-E39638D420C3}" destId="{502CA254-210D-4B1D-8A54-063503776250}" srcOrd="0" destOrd="0" presId="urn:microsoft.com/office/officeart/2005/8/layout/vList2"/>
    <dgm:cxn modelId="{03098A80-4EAE-4CE4-9B99-75CEFF56F33D}" type="presParOf" srcId="{EED4FDAD-B5A0-466D-9FA0-E39638D420C3}" destId="{18E126F3-25DA-487D-B100-052E213A5943}" srcOrd="1" destOrd="0" presId="urn:microsoft.com/office/officeart/2005/8/layout/vList2"/>
    <dgm:cxn modelId="{606F814F-5815-4293-8AF3-A8B2ABB120AF}" type="presParOf" srcId="{EED4FDAD-B5A0-466D-9FA0-E39638D420C3}" destId="{56695333-8ED8-481B-8D75-44A967B48CEC}" srcOrd="2" destOrd="0" presId="urn:microsoft.com/office/officeart/2005/8/layout/vList2"/>
    <dgm:cxn modelId="{CE22FC14-D518-49B6-87B9-3BBAF6121E68}" type="presParOf" srcId="{EED4FDAD-B5A0-466D-9FA0-E39638D420C3}" destId="{C166B3FF-58C3-4124-A4B6-93D7FF691A76}" srcOrd="3" destOrd="0" presId="urn:microsoft.com/office/officeart/2005/8/layout/vList2"/>
    <dgm:cxn modelId="{90A53B3A-7D2D-4C42-9E74-3CBF72A5ED99}" type="presParOf" srcId="{EED4FDAD-B5A0-466D-9FA0-E39638D420C3}" destId="{91993A3B-B2BC-41DF-9531-90E325A91161}" srcOrd="4" destOrd="0" presId="urn:microsoft.com/office/officeart/2005/8/layout/vList2"/>
    <dgm:cxn modelId="{E1E07E12-9DF7-47FE-BA43-D0F9131E9D13}" type="presParOf" srcId="{EED4FDAD-B5A0-466D-9FA0-E39638D420C3}" destId="{B9960A76-A059-48DF-8A6E-D5F4214AF97F}" srcOrd="5" destOrd="0" presId="urn:microsoft.com/office/officeart/2005/8/layout/vList2"/>
    <dgm:cxn modelId="{CB99EBAE-AA6C-473C-829C-B5B3D720B2D7}" type="presParOf" srcId="{EED4FDAD-B5A0-466D-9FA0-E39638D420C3}" destId="{8B986E76-56D3-415B-90F9-3E127FC6BA53}" srcOrd="6" destOrd="0" presId="urn:microsoft.com/office/officeart/2005/8/layout/vList2"/>
    <dgm:cxn modelId="{9EEFC3CD-25DB-49B0-BA36-A0AC043DC836}" type="presParOf" srcId="{EED4FDAD-B5A0-466D-9FA0-E39638D420C3}" destId="{04EDD03E-4483-48A9-8926-3D8B566A089D}" srcOrd="7" destOrd="0" presId="urn:microsoft.com/office/officeart/2005/8/layout/vList2"/>
    <dgm:cxn modelId="{088EF1E7-AAA7-4DCD-90B6-02D0841802EA}" type="presParOf" srcId="{EED4FDAD-B5A0-466D-9FA0-E39638D420C3}" destId="{08BCF926-B875-4EC3-9D81-9CAF662CD74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A2B501A-C478-4E54-8702-0B8B9B09995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44EE20DA-93B5-4F2F-9ED2-0C330AA8489C}">
      <dgm:prSet/>
      <dgm:spPr/>
      <dgm:t>
        <a:bodyPr/>
        <a:lstStyle/>
        <a:p>
          <a:r>
            <a:rPr lang="hu-HU" b="1" dirty="0">
              <a:solidFill>
                <a:schemeClr val="tx1"/>
              </a:solidFill>
            </a:rPr>
            <a:t>Sen’s paradox emerge when individuals have „nosy” preferences. </a:t>
          </a:r>
          <a:endParaRPr lang="en-AU" b="1" dirty="0">
            <a:solidFill>
              <a:schemeClr val="tx1"/>
            </a:solidFill>
          </a:endParaRPr>
        </a:p>
      </dgm:t>
    </dgm:pt>
    <dgm:pt modelId="{CA8193E6-ECB0-4D2D-8936-63A2BEAFA06B}" type="parTrans" cxnId="{1EF0B247-7E7A-47F2-BC04-AC2B6D78D998}">
      <dgm:prSet/>
      <dgm:spPr/>
      <dgm:t>
        <a:bodyPr/>
        <a:lstStyle/>
        <a:p>
          <a:endParaRPr lang="en-AU" b="1">
            <a:solidFill>
              <a:schemeClr val="tx1"/>
            </a:solidFill>
          </a:endParaRPr>
        </a:p>
      </dgm:t>
    </dgm:pt>
    <dgm:pt modelId="{622D361F-75A3-424A-9FB1-91F31DCEBFB4}" type="sibTrans" cxnId="{1EF0B247-7E7A-47F2-BC04-AC2B6D78D998}">
      <dgm:prSet/>
      <dgm:spPr/>
      <dgm:t>
        <a:bodyPr/>
        <a:lstStyle/>
        <a:p>
          <a:endParaRPr lang="en-AU" b="1">
            <a:solidFill>
              <a:schemeClr val="tx1"/>
            </a:solidFill>
          </a:endParaRPr>
        </a:p>
      </dgm:t>
    </dgm:pt>
    <dgm:pt modelId="{F8A13A0B-8164-4A56-998F-A918317F47C4}">
      <dgm:prSet/>
      <dgm:spPr/>
      <dgm:t>
        <a:bodyPr/>
        <a:lstStyle/>
        <a:p>
          <a:r>
            <a:rPr lang="hu-HU" b="1" dirty="0">
              <a:solidFill>
                <a:schemeClr val="tx1"/>
              </a:solidFill>
            </a:rPr>
            <a:t>Sen’s suggestion:  </a:t>
          </a:r>
          <a:r>
            <a:rPr lang="en-GB" b="1" i="1" dirty="0">
              <a:solidFill>
                <a:schemeClr val="tx1"/>
              </a:solidFill>
            </a:rPr>
            <a:t>"The ultimate guarantee for individual liberty may rest not on rules for social choice but on developing individual values that respect each other's personal choices.„</a:t>
          </a:r>
          <a:r>
            <a:rPr lang="hu-HU" b="1" i="1" dirty="0">
              <a:solidFill>
                <a:schemeClr val="tx1"/>
              </a:solidFill>
            </a:rPr>
            <a:t> </a:t>
          </a:r>
          <a:endParaRPr lang="en-AU" b="1" dirty="0">
            <a:solidFill>
              <a:schemeClr val="tx1"/>
            </a:solidFill>
          </a:endParaRPr>
        </a:p>
      </dgm:t>
    </dgm:pt>
    <dgm:pt modelId="{04DDC9F1-6C3F-474E-AF13-19EE67C3D3B8}" type="parTrans" cxnId="{B9320728-6F9B-4CBF-9106-1BEFC595EC93}">
      <dgm:prSet/>
      <dgm:spPr/>
      <dgm:t>
        <a:bodyPr/>
        <a:lstStyle/>
        <a:p>
          <a:endParaRPr lang="en-AU" b="1">
            <a:solidFill>
              <a:schemeClr val="tx1"/>
            </a:solidFill>
          </a:endParaRPr>
        </a:p>
      </dgm:t>
    </dgm:pt>
    <dgm:pt modelId="{50B6A77D-72AA-4A0C-91CE-DBB8D4680190}" type="sibTrans" cxnId="{B9320728-6F9B-4CBF-9106-1BEFC595EC93}">
      <dgm:prSet/>
      <dgm:spPr/>
      <dgm:t>
        <a:bodyPr/>
        <a:lstStyle/>
        <a:p>
          <a:endParaRPr lang="en-AU" b="1">
            <a:solidFill>
              <a:schemeClr val="tx1"/>
            </a:solidFill>
          </a:endParaRPr>
        </a:p>
      </dgm:t>
    </dgm:pt>
    <dgm:pt modelId="{9BF6EC90-348F-48C6-8C1F-E15B7329C3D0}">
      <dgm:prSet/>
      <dgm:spPr/>
      <dgm:t>
        <a:bodyPr/>
        <a:lstStyle/>
        <a:p>
          <a:r>
            <a:rPr lang="hu-HU" b="1" dirty="0">
              <a:solidFill>
                <a:schemeClr val="tx1"/>
              </a:solidFill>
            </a:rPr>
            <a:t>Another prevention: Cardinal preferences</a:t>
          </a:r>
          <a:endParaRPr lang="en-AU" b="1" dirty="0">
            <a:solidFill>
              <a:schemeClr val="tx1"/>
            </a:solidFill>
          </a:endParaRPr>
        </a:p>
      </dgm:t>
    </dgm:pt>
    <dgm:pt modelId="{881A7136-ED32-4E3A-87F7-AAA66108E5AE}" type="parTrans" cxnId="{0B5BC710-7897-44D1-9CC4-AE012DA04CD9}">
      <dgm:prSet/>
      <dgm:spPr/>
      <dgm:t>
        <a:bodyPr/>
        <a:lstStyle/>
        <a:p>
          <a:endParaRPr lang="en-AU" b="1">
            <a:solidFill>
              <a:schemeClr val="tx1"/>
            </a:solidFill>
          </a:endParaRPr>
        </a:p>
      </dgm:t>
    </dgm:pt>
    <dgm:pt modelId="{578B1C1E-5665-4900-B3F1-422B6C5A2763}" type="sibTrans" cxnId="{0B5BC710-7897-44D1-9CC4-AE012DA04CD9}">
      <dgm:prSet/>
      <dgm:spPr/>
      <dgm:t>
        <a:bodyPr/>
        <a:lstStyle/>
        <a:p>
          <a:endParaRPr lang="en-AU" b="1">
            <a:solidFill>
              <a:schemeClr val="tx1"/>
            </a:solidFill>
          </a:endParaRPr>
        </a:p>
      </dgm:t>
    </dgm:pt>
    <dgm:pt modelId="{53AA3E6C-97C5-4812-A99A-82B324920ABC}">
      <dgm:prSet/>
      <dgm:spPr/>
      <dgm:t>
        <a:bodyPr/>
        <a:lstStyle/>
        <a:p>
          <a:r>
            <a:rPr lang="hu-HU" b="1" dirty="0">
              <a:solidFill>
                <a:schemeClr val="tx1"/>
              </a:solidFill>
            </a:rPr>
            <a:t>Alternative solution: reject the Pareto principle</a:t>
          </a:r>
          <a:endParaRPr lang="en-AU" b="1" dirty="0">
            <a:solidFill>
              <a:schemeClr val="tx1"/>
            </a:solidFill>
          </a:endParaRPr>
        </a:p>
      </dgm:t>
    </dgm:pt>
    <dgm:pt modelId="{84AA4A27-1F7C-4E07-BE8A-7219984F963A}" type="parTrans" cxnId="{32B9BF96-1355-4D17-8276-443C80AFEE93}">
      <dgm:prSet/>
      <dgm:spPr/>
      <dgm:t>
        <a:bodyPr/>
        <a:lstStyle/>
        <a:p>
          <a:endParaRPr lang="en-AU" b="1">
            <a:solidFill>
              <a:schemeClr val="tx1"/>
            </a:solidFill>
          </a:endParaRPr>
        </a:p>
      </dgm:t>
    </dgm:pt>
    <dgm:pt modelId="{1AB2976E-2AFD-4465-B5DB-543E8FB69536}" type="sibTrans" cxnId="{32B9BF96-1355-4D17-8276-443C80AFEE93}">
      <dgm:prSet/>
      <dgm:spPr/>
      <dgm:t>
        <a:bodyPr/>
        <a:lstStyle/>
        <a:p>
          <a:endParaRPr lang="en-AU" b="1">
            <a:solidFill>
              <a:schemeClr val="tx1"/>
            </a:solidFill>
          </a:endParaRPr>
        </a:p>
      </dgm:t>
    </dgm:pt>
    <dgm:pt modelId="{BE373923-9863-4999-B5DC-A676D547A968}">
      <dgm:prSet/>
      <dgm:spPr/>
      <dgm:t>
        <a:bodyPr/>
        <a:lstStyle/>
        <a:p>
          <a:r>
            <a:rPr lang="hu-HU" b="1" dirty="0">
              <a:solidFill>
                <a:schemeClr val="tx1"/>
              </a:solidFill>
            </a:rPr>
            <a:t>our preference depends not only on our own action but on others’ actions. Similar to market efficiency: markets fail to produce Pareto outcomes in the presence of externalities. F.e.: pollution. </a:t>
          </a:r>
          <a:br>
            <a:rPr lang="hu-HU" b="1" dirty="0">
              <a:solidFill>
                <a:schemeClr val="tx1"/>
              </a:solidFill>
            </a:rPr>
          </a:br>
          <a:endParaRPr lang="en-AU" b="1" dirty="0">
            <a:solidFill>
              <a:schemeClr val="tx1"/>
            </a:solidFill>
          </a:endParaRPr>
        </a:p>
      </dgm:t>
    </dgm:pt>
    <dgm:pt modelId="{01166432-A819-40CE-B366-E0A0E100D627}" type="parTrans" cxnId="{F4C446C6-2AC7-4925-8F4C-7C6CF709F4BC}">
      <dgm:prSet/>
      <dgm:spPr/>
      <dgm:t>
        <a:bodyPr/>
        <a:lstStyle/>
        <a:p>
          <a:endParaRPr lang="en-AU" b="1">
            <a:solidFill>
              <a:schemeClr val="tx1"/>
            </a:solidFill>
          </a:endParaRPr>
        </a:p>
      </dgm:t>
    </dgm:pt>
    <dgm:pt modelId="{272A7B9C-2BE3-4FC1-B6B9-C7F22394861B}" type="sibTrans" cxnId="{F4C446C6-2AC7-4925-8F4C-7C6CF709F4BC}">
      <dgm:prSet/>
      <dgm:spPr/>
      <dgm:t>
        <a:bodyPr/>
        <a:lstStyle/>
        <a:p>
          <a:endParaRPr lang="en-AU" b="1">
            <a:solidFill>
              <a:schemeClr val="tx1"/>
            </a:solidFill>
          </a:endParaRPr>
        </a:p>
      </dgm:t>
    </dgm:pt>
    <dgm:pt modelId="{A09DAF6F-E1C1-4D41-B536-77F30942FD8A}" type="pres">
      <dgm:prSet presAssocID="{1A2B501A-C478-4E54-8702-0B8B9B09995A}" presName="linear" presStyleCnt="0">
        <dgm:presLayoutVars>
          <dgm:dir/>
          <dgm:animLvl val="lvl"/>
          <dgm:resizeHandles val="exact"/>
        </dgm:presLayoutVars>
      </dgm:prSet>
      <dgm:spPr/>
    </dgm:pt>
    <dgm:pt modelId="{3DA2D487-B851-41C9-978B-FAE934D603BF}" type="pres">
      <dgm:prSet presAssocID="{44EE20DA-93B5-4F2F-9ED2-0C330AA8489C}" presName="parentLin" presStyleCnt="0"/>
      <dgm:spPr/>
    </dgm:pt>
    <dgm:pt modelId="{2EA7AFE0-421E-4ABB-973F-C4B8CE8F257F}" type="pres">
      <dgm:prSet presAssocID="{44EE20DA-93B5-4F2F-9ED2-0C330AA8489C}" presName="parentLeftMargin" presStyleLbl="node1" presStyleIdx="0" presStyleCnt="3"/>
      <dgm:spPr/>
    </dgm:pt>
    <dgm:pt modelId="{95B236E0-B25E-401F-9BD5-8CEB24358450}" type="pres">
      <dgm:prSet presAssocID="{44EE20DA-93B5-4F2F-9ED2-0C330AA8489C}" presName="parentText" presStyleLbl="node1" presStyleIdx="0" presStyleCnt="3">
        <dgm:presLayoutVars>
          <dgm:chMax val="0"/>
          <dgm:bulletEnabled val="1"/>
        </dgm:presLayoutVars>
      </dgm:prSet>
      <dgm:spPr/>
    </dgm:pt>
    <dgm:pt modelId="{38FC0395-162C-4F63-A094-9ADDDEE28602}" type="pres">
      <dgm:prSet presAssocID="{44EE20DA-93B5-4F2F-9ED2-0C330AA8489C}" presName="negativeSpace" presStyleCnt="0"/>
      <dgm:spPr/>
    </dgm:pt>
    <dgm:pt modelId="{2DD43DEB-DAD7-4116-A08E-BD2D337C4F4D}" type="pres">
      <dgm:prSet presAssocID="{44EE20DA-93B5-4F2F-9ED2-0C330AA8489C}" presName="childText" presStyleLbl="conFgAcc1" presStyleIdx="0" presStyleCnt="3">
        <dgm:presLayoutVars>
          <dgm:bulletEnabled val="1"/>
        </dgm:presLayoutVars>
      </dgm:prSet>
      <dgm:spPr/>
    </dgm:pt>
    <dgm:pt modelId="{ECB09E91-76EA-49CF-8CED-0EE35628FEE9}" type="pres">
      <dgm:prSet presAssocID="{622D361F-75A3-424A-9FB1-91F31DCEBFB4}" presName="spaceBetweenRectangles" presStyleCnt="0"/>
      <dgm:spPr/>
    </dgm:pt>
    <dgm:pt modelId="{3EF993D0-EF5A-4BC8-814E-83C6875A3FEE}" type="pres">
      <dgm:prSet presAssocID="{9BF6EC90-348F-48C6-8C1F-E15B7329C3D0}" presName="parentLin" presStyleCnt="0"/>
      <dgm:spPr/>
    </dgm:pt>
    <dgm:pt modelId="{8DD53630-E645-4E01-BAF6-7F803056E2F2}" type="pres">
      <dgm:prSet presAssocID="{9BF6EC90-348F-48C6-8C1F-E15B7329C3D0}" presName="parentLeftMargin" presStyleLbl="node1" presStyleIdx="0" presStyleCnt="3"/>
      <dgm:spPr/>
    </dgm:pt>
    <dgm:pt modelId="{0366EDF3-883D-4863-9F31-B18D43AFF376}" type="pres">
      <dgm:prSet presAssocID="{9BF6EC90-348F-48C6-8C1F-E15B7329C3D0}" presName="parentText" presStyleLbl="node1" presStyleIdx="1" presStyleCnt="3">
        <dgm:presLayoutVars>
          <dgm:chMax val="0"/>
          <dgm:bulletEnabled val="1"/>
        </dgm:presLayoutVars>
      </dgm:prSet>
      <dgm:spPr/>
    </dgm:pt>
    <dgm:pt modelId="{D9B245A7-F843-43AB-932D-B09FB6BD5D31}" type="pres">
      <dgm:prSet presAssocID="{9BF6EC90-348F-48C6-8C1F-E15B7329C3D0}" presName="negativeSpace" presStyleCnt="0"/>
      <dgm:spPr/>
    </dgm:pt>
    <dgm:pt modelId="{8B76FF8D-ED73-4E8F-83AA-65BC26B10527}" type="pres">
      <dgm:prSet presAssocID="{9BF6EC90-348F-48C6-8C1F-E15B7329C3D0}" presName="childText" presStyleLbl="conFgAcc1" presStyleIdx="1" presStyleCnt="3">
        <dgm:presLayoutVars>
          <dgm:bulletEnabled val="1"/>
        </dgm:presLayoutVars>
      </dgm:prSet>
      <dgm:spPr/>
    </dgm:pt>
    <dgm:pt modelId="{105B7A14-5C92-4D46-A945-EF8AB40B3866}" type="pres">
      <dgm:prSet presAssocID="{578B1C1E-5665-4900-B3F1-422B6C5A2763}" presName="spaceBetweenRectangles" presStyleCnt="0"/>
      <dgm:spPr/>
    </dgm:pt>
    <dgm:pt modelId="{25401097-7223-4218-8DF5-6B6572EE3A05}" type="pres">
      <dgm:prSet presAssocID="{53AA3E6C-97C5-4812-A99A-82B324920ABC}" presName="parentLin" presStyleCnt="0"/>
      <dgm:spPr/>
    </dgm:pt>
    <dgm:pt modelId="{E8BD482F-7CE7-478E-B2A2-ADA33D4DDC50}" type="pres">
      <dgm:prSet presAssocID="{53AA3E6C-97C5-4812-A99A-82B324920ABC}" presName="parentLeftMargin" presStyleLbl="node1" presStyleIdx="1" presStyleCnt="3"/>
      <dgm:spPr/>
    </dgm:pt>
    <dgm:pt modelId="{37EC5D8F-752C-4B32-9C24-5BFA5A2B4842}" type="pres">
      <dgm:prSet presAssocID="{53AA3E6C-97C5-4812-A99A-82B324920ABC}" presName="parentText" presStyleLbl="node1" presStyleIdx="2" presStyleCnt="3">
        <dgm:presLayoutVars>
          <dgm:chMax val="0"/>
          <dgm:bulletEnabled val="1"/>
        </dgm:presLayoutVars>
      </dgm:prSet>
      <dgm:spPr/>
    </dgm:pt>
    <dgm:pt modelId="{F6262B33-F4BD-4C9B-81B8-26B5094D97CC}" type="pres">
      <dgm:prSet presAssocID="{53AA3E6C-97C5-4812-A99A-82B324920ABC}" presName="negativeSpace" presStyleCnt="0"/>
      <dgm:spPr/>
    </dgm:pt>
    <dgm:pt modelId="{53AC4569-136B-4084-AD69-E1E623C12CC7}" type="pres">
      <dgm:prSet presAssocID="{53AA3E6C-97C5-4812-A99A-82B324920ABC}" presName="childText" presStyleLbl="conFgAcc1" presStyleIdx="2" presStyleCnt="3">
        <dgm:presLayoutVars>
          <dgm:bulletEnabled val="1"/>
        </dgm:presLayoutVars>
      </dgm:prSet>
      <dgm:spPr/>
    </dgm:pt>
  </dgm:ptLst>
  <dgm:cxnLst>
    <dgm:cxn modelId="{0B5BC710-7897-44D1-9CC4-AE012DA04CD9}" srcId="{1A2B501A-C478-4E54-8702-0B8B9B09995A}" destId="{9BF6EC90-348F-48C6-8C1F-E15B7329C3D0}" srcOrd="1" destOrd="0" parTransId="{881A7136-ED32-4E3A-87F7-AAA66108E5AE}" sibTransId="{578B1C1E-5665-4900-B3F1-422B6C5A2763}"/>
    <dgm:cxn modelId="{D4C64013-E94D-47B9-9C19-004B9EA0030D}" type="presOf" srcId="{1A2B501A-C478-4E54-8702-0B8B9B09995A}" destId="{A09DAF6F-E1C1-4D41-B536-77F30942FD8A}" srcOrd="0" destOrd="0" presId="urn:microsoft.com/office/officeart/2005/8/layout/list1"/>
    <dgm:cxn modelId="{B9320728-6F9B-4CBF-9106-1BEFC595EC93}" srcId="{44EE20DA-93B5-4F2F-9ED2-0C330AA8489C}" destId="{F8A13A0B-8164-4A56-998F-A918317F47C4}" srcOrd="1" destOrd="0" parTransId="{04DDC9F1-6C3F-474E-AF13-19EE67C3D3B8}" sibTransId="{50B6A77D-72AA-4A0C-91CE-DBB8D4680190}"/>
    <dgm:cxn modelId="{CCA1B42B-13FB-44CF-924D-3E633C4DECD0}" type="presOf" srcId="{44EE20DA-93B5-4F2F-9ED2-0C330AA8489C}" destId="{2EA7AFE0-421E-4ABB-973F-C4B8CE8F257F}" srcOrd="0" destOrd="0" presId="urn:microsoft.com/office/officeart/2005/8/layout/list1"/>
    <dgm:cxn modelId="{0D4B662C-3C7C-444E-B8A9-E7B7B6EA8240}" type="presOf" srcId="{BE373923-9863-4999-B5DC-A676D547A968}" destId="{2DD43DEB-DAD7-4116-A08E-BD2D337C4F4D}" srcOrd="0" destOrd="0" presId="urn:microsoft.com/office/officeart/2005/8/layout/list1"/>
    <dgm:cxn modelId="{31311463-2995-4FAD-B0C0-636B353C3CB7}" type="presOf" srcId="{9BF6EC90-348F-48C6-8C1F-E15B7329C3D0}" destId="{0366EDF3-883D-4863-9F31-B18D43AFF376}" srcOrd="1" destOrd="0" presId="urn:microsoft.com/office/officeart/2005/8/layout/list1"/>
    <dgm:cxn modelId="{1EF0B247-7E7A-47F2-BC04-AC2B6D78D998}" srcId="{1A2B501A-C478-4E54-8702-0B8B9B09995A}" destId="{44EE20DA-93B5-4F2F-9ED2-0C330AA8489C}" srcOrd="0" destOrd="0" parTransId="{CA8193E6-ECB0-4D2D-8936-63A2BEAFA06B}" sibTransId="{622D361F-75A3-424A-9FB1-91F31DCEBFB4}"/>
    <dgm:cxn modelId="{E1606C6C-8FF9-4D1C-858F-DFD257BD9C17}" type="presOf" srcId="{44EE20DA-93B5-4F2F-9ED2-0C330AA8489C}" destId="{95B236E0-B25E-401F-9BD5-8CEB24358450}" srcOrd="1" destOrd="0" presId="urn:microsoft.com/office/officeart/2005/8/layout/list1"/>
    <dgm:cxn modelId="{75976F75-B19F-425B-B412-2BFBE82EBDD6}" type="presOf" srcId="{9BF6EC90-348F-48C6-8C1F-E15B7329C3D0}" destId="{8DD53630-E645-4E01-BAF6-7F803056E2F2}" srcOrd="0" destOrd="0" presId="urn:microsoft.com/office/officeart/2005/8/layout/list1"/>
    <dgm:cxn modelId="{32B9BF96-1355-4D17-8276-443C80AFEE93}" srcId="{1A2B501A-C478-4E54-8702-0B8B9B09995A}" destId="{53AA3E6C-97C5-4812-A99A-82B324920ABC}" srcOrd="2" destOrd="0" parTransId="{84AA4A27-1F7C-4E07-BE8A-7219984F963A}" sibTransId="{1AB2976E-2AFD-4465-B5DB-543E8FB69536}"/>
    <dgm:cxn modelId="{A00EAA98-C5A5-4A70-B99B-4BD204892285}" type="presOf" srcId="{53AA3E6C-97C5-4812-A99A-82B324920ABC}" destId="{37EC5D8F-752C-4B32-9C24-5BFA5A2B4842}" srcOrd="1" destOrd="0" presId="urn:microsoft.com/office/officeart/2005/8/layout/list1"/>
    <dgm:cxn modelId="{F4C446C6-2AC7-4925-8F4C-7C6CF709F4BC}" srcId="{44EE20DA-93B5-4F2F-9ED2-0C330AA8489C}" destId="{BE373923-9863-4999-B5DC-A676D547A968}" srcOrd="0" destOrd="0" parTransId="{01166432-A819-40CE-B366-E0A0E100D627}" sibTransId="{272A7B9C-2BE3-4FC1-B6B9-C7F22394861B}"/>
    <dgm:cxn modelId="{DE0A83DB-EB37-4CD4-96A1-A1C3679016AB}" type="presOf" srcId="{F8A13A0B-8164-4A56-998F-A918317F47C4}" destId="{2DD43DEB-DAD7-4116-A08E-BD2D337C4F4D}" srcOrd="0" destOrd="1" presId="urn:microsoft.com/office/officeart/2005/8/layout/list1"/>
    <dgm:cxn modelId="{3D7896FE-916B-4FCB-A27D-00911F74B99F}" type="presOf" srcId="{53AA3E6C-97C5-4812-A99A-82B324920ABC}" destId="{E8BD482F-7CE7-478E-B2A2-ADA33D4DDC50}" srcOrd="0" destOrd="0" presId="urn:microsoft.com/office/officeart/2005/8/layout/list1"/>
    <dgm:cxn modelId="{14AF24AC-F24F-46DA-A533-4F3D603DE123}" type="presParOf" srcId="{A09DAF6F-E1C1-4D41-B536-77F30942FD8A}" destId="{3DA2D487-B851-41C9-978B-FAE934D603BF}" srcOrd="0" destOrd="0" presId="urn:microsoft.com/office/officeart/2005/8/layout/list1"/>
    <dgm:cxn modelId="{9B7578D5-D968-40FC-BE91-EC03134ACCF2}" type="presParOf" srcId="{3DA2D487-B851-41C9-978B-FAE934D603BF}" destId="{2EA7AFE0-421E-4ABB-973F-C4B8CE8F257F}" srcOrd="0" destOrd="0" presId="urn:microsoft.com/office/officeart/2005/8/layout/list1"/>
    <dgm:cxn modelId="{CA67BF6F-A685-49E0-8156-076CD6A07D67}" type="presParOf" srcId="{3DA2D487-B851-41C9-978B-FAE934D603BF}" destId="{95B236E0-B25E-401F-9BD5-8CEB24358450}" srcOrd="1" destOrd="0" presId="urn:microsoft.com/office/officeart/2005/8/layout/list1"/>
    <dgm:cxn modelId="{08B4C879-462D-4177-905D-3CEFA5DD97C9}" type="presParOf" srcId="{A09DAF6F-E1C1-4D41-B536-77F30942FD8A}" destId="{38FC0395-162C-4F63-A094-9ADDDEE28602}" srcOrd="1" destOrd="0" presId="urn:microsoft.com/office/officeart/2005/8/layout/list1"/>
    <dgm:cxn modelId="{C3273763-D338-4CF5-AB68-E136FCA91F05}" type="presParOf" srcId="{A09DAF6F-E1C1-4D41-B536-77F30942FD8A}" destId="{2DD43DEB-DAD7-4116-A08E-BD2D337C4F4D}" srcOrd="2" destOrd="0" presId="urn:microsoft.com/office/officeart/2005/8/layout/list1"/>
    <dgm:cxn modelId="{3E9E811D-69E1-4616-83E5-6CF5BEF9243F}" type="presParOf" srcId="{A09DAF6F-E1C1-4D41-B536-77F30942FD8A}" destId="{ECB09E91-76EA-49CF-8CED-0EE35628FEE9}" srcOrd="3" destOrd="0" presId="urn:microsoft.com/office/officeart/2005/8/layout/list1"/>
    <dgm:cxn modelId="{97136836-0C86-4059-A043-2F1B211B4219}" type="presParOf" srcId="{A09DAF6F-E1C1-4D41-B536-77F30942FD8A}" destId="{3EF993D0-EF5A-4BC8-814E-83C6875A3FEE}" srcOrd="4" destOrd="0" presId="urn:microsoft.com/office/officeart/2005/8/layout/list1"/>
    <dgm:cxn modelId="{04284A69-13C0-4A67-8AA3-694150DDDF56}" type="presParOf" srcId="{3EF993D0-EF5A-4BC8-814E-83C6875A3FEE}" destId="{8DD53630-E645-4E01-BAF6-7F803056E2F2}" srcOrd="0" destOrd="0" presId="urn:microsoft.com/office/officeart/2005/8/layout/list1"/>
    <dgm:cxn modelId="{615A28E8-1DBA-4FFF-B980-7F6A9F352853}" type="presParOf" srcId="{3EF993D0-EF5A-4BC8-814E-83C6875A3FEE}" destId="{0366EDF3-883D-4863-9F31-B18D43AFF376}" srcOrd="1" destOrd="0" presId="urn:microsoft.com/office/officeart/2005/8/layout/list1"/>
    <dgm:cxn modelId="{9AF09509-D1CC-4071-8A71-8E8D218AD960}" type="presParOf" srcId="{A09DAF6F-E1C1-4D41-B536-77F30942FD8A}" destId="{D9B245A7-F843-43AB-932D-B09FB6BD5D31}" srcOrd="5" destOrd="0" presId="urn:microsoft.com/office/officeart/2005/8/layout/list1"/>
    <dgm:cxn modelId="{346AC6A1-1A5F-4068-8BBC-233388295EEA}" type="presParOf" srcId="{A09DAF6F-E1C1-4D41-B536-77F30942FD8A}" destId="{8B76FF8D-ED73-4E8F-83AA-65BC26B10527}" srcOrd="6" destOrd="0" presId="urn:microsoft.com/office/officeart/2005/8/layout/list1"/>
    <dgm:cxn modelId="{6520AC31-C816-48D0-BCEE-B23CFD52FD63}" type="presParOf" srcId="{A09DAF6F-E1C1-4D41-B536-77F30942FD8A}" destId="{105B7A14-5C92-4D46-A945-EF8AB40B3866}" srcOrd="7" destOrd="0" presId="urn:microsoft.com/office/officeart/2005/8/layout/list1"/>
    <dgm:cxn modelId="{6AE87DCE-6BAB-4785-9E33-2CFD35C35339}" type="presParOf" srcId="{A09DAF6F-E1C1-4D41-B536-77F30942FD8A}" destId="{25401097-7223-4218-8DF5-6B6572EE3A05}" srcOrd="8" destOrd="0" presId="urn:microsoft.com/office/officeart/2005/8/layout/list1"/>
    <dgm:cxn modelId="{3F4175E5-1395-49CE-8C13-CDCA0954CD08}" type="presParOf" srcId="{25401097-7223-4218-8DF5-6B6572EE3A05}" destId="{E8BD482F-7CE7-478E-B2A2-ADA33D4DDC50}" srcOrd="0" destOrd="0" presId="urn:microsoft.com/office/officeart/2005/8/layout/list1"/>
    <dgm:cxn modelId="{B84D5DBE-7F0D-45FB-B32E-F03EF92C6D6F}" type="presParOf" srcId="{25401097-7223-4218-8DF5-6B6572EE3A05}" destId="{37EC5D8F-752C-4B32-9C24-5BFA5A2B4842}" srcOrd="1" destOrd="0" presId="urn:microsoft.com/office/officeart/2005/8/layout/list1"/>
    <dgm:cxn modelId="{BD5CD695-1084-49EB-B0D9-0F2B1895705C}" type="presParOf" srcId="{A09DAF6F-E1C1-4D41-B536-77F30942FD8A}" destId="{F6262B33-F4BD-4C9B-81B8-26B5094D97CC}" srcOrd="9" destOrd="0" presId="urn:microsoft.com/office/officeart/2005/8/layout/list1"/>
    <dgm:cxn modelId="{D07D10EC-2937-44F4-AA59-1889BE0A511E}" type="presParOf" srcId="{A09DAF6F-E1C1-4D41-B536-77F30942FD8A}" destId="{53AC4569-136B-4084-AD69-E1E623C12CC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6DD4D00-14FB-444B-9C08-DB30E28A3EC1}"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AU"/>
        </a:p>
      </dgm:t>
    </dgm:pt>
    <dgm:pt modelId="{48483D0F-8429-4108-8176-213AE0761574}">
      <dgm:prSet/>
      <dgm:spPr/>
      <dgm:t>
        <a:bodyPr/>
        <a:lstStyle/>
        <a:p>
          <a:r>
            <a:rPr lang="hu-HU" b="1">
              <a:solidFill>
                <a:schemeClr val="tx1"/>
              </a:solidFill>
            </a:rPr>
            <a:t>Everyone has 1 vote</a:t>
          </a:r>
          <a:endParaRPr lang="en-AU" b="1">
            <a:solidFill>
              <a:schemeClr val="tx1"/>
            </a:solidFill>
          </a:endParaRPr>
        </a:p>
      </dgm:t>
    </dgm:pt>
    <dgm:pt modelId="{03CB2F3A-C633-479A-ADE7-3DD090E6A855}" type="parTrans" cxnId="{D08DC515-BACA-4579-BD7D-E9E2BEC5E396}">
      <dgm:prSet/>
      <dgm:spPr/>
      <dgm:t>
        <a:bodyPr/>
        <a:lstStyle/>
        <a:p>
          <a:endParaRPr lang="en-AU" b="1">
            <a:solidFill>
              <a:schemeClr val="tx1"/>
            </a:solidFill>
          </a:endParaRPr>
        </a:p>
      </dgm:t>
    </dgm:pt>
    <dgm:pt modelId="{DB1BA9CE-7BDD-4FC3-BAA6-B9C6A42CBBF1}" type="sibTrans" cxnId="{D08DC515-BACA-4579-BD7D-E9E2BEC5E396}">
      <dgm:prSet/>
      <dgm:spPr/>
      <dgm:t>
        <a:bodyPr/>
        <a:lstStyle/>
        <a:p>
          <a:endParaRPr lang="en-AU" b="1">
            <a:solidFill>
              <a:schemeClr val="tx1"/>
            </a:solidFill>
          </a:endParaRPr>
        </a:p>
      </dgm:t>
    </dgm:pt>
    <dgm:pt modelId="{61914E62-B34F-4CFA-9192-4E4BAF36FAB6}">
      <dgm:prSet/>
      <dgm:spPr/>
      <dgm:t>
        <a:bodyPr/>
        <a:lstStyle/>
        <a:p>
          <a:r>
            <a:rPr lang="hu-HU" b="1">
              <a:solidFill>
                <a:schemeClr val="tx1"/>
              </a:solidFill>
            </a:rPr>
            <a:t>You can vote for 1 option</a:t>
          </a:r>
          <a:endParaRPr lang="en-AU" b="1">
            <a:solidFill>
              <a:schemeClr val="tx1"/>
            </a:solidFill>
          </a:endParaRPr>
        </a:p>
      </dgm:t>
    </dgm:pt>
    <dgm:pt modelId="{C67BEBE1-B8B1-4115-8F69-52ABD81C232A}" type="parTrans" cxnId="{C8361CE5-DB34-4F07-8821-FDFCB40E53AF}">
      <dgm:prSet/>
      <dgm:spPr/>
      <dgm:t>
        <a:bodyPr/>
        <a:lstStyle/>
        <a:p>
          <a:endParaRPr lang="en-AU" b="1">
            <a:solidFill>
              <a:schemeClr val="tx1"/>
            </a:solidFill>
          </a:endParaRPr>
        </a:p>
      </dgm:t>
    </dgm:pt>
    <dgm:pt modelId="{F3156396-D499-4945-8A31-FDDCB7D093DD}" type="sibTrans" cxnId="{C8361CE5-DB34-4F07-8821-FDFCB40E53AF}">
      <dgm:prSet/>
      <dgm:spPr/>
      <dgm:t>
        <a:bodyPr/>
        <a:lstStyle/>
        <a:p>
          <a:endParaRPr lang="en-AU" b="1">
            <a:solidFill>
              <a:schemeClr val="tx1"/>
            </a:solidFill>
          </a:endParaRPr>
        </a:p>
      </dgm:t>
    </dgm:pt>
    <dgm:pt modelId="{DF666827-E055-4911-98F4-BB516536C7DE}">
      <dgm:prSet/>
      <dgm:spPr/>
      <dgm:t>
        <a:bodyPr/>
        <a:lstStyle/>
        <a:p>
          <a:r>
            <a:rPr lang="hu-HU" b="1">
              <a:solidFill>
                <a:schemeClr val="tx1"/>
              </a:solidFill>
            </a:rPr>
            <a:t>Winner: most votes</a:t>
          </a:r>
          <a:endParaRPr lang="en-AU" b="1">
            <a:solidFill>
              <a:schemeClr val="tx1"/>
            </a:solidFill>
          </a:endParaRPr>
        </a:p>
      </dgm:t>
    </dgm:pt>
    <dgm:pt modelId="{A25018D1-F566-4836-81D1-0D164B18BF71}" type="parTrans" cxnId="{3F54DF4C-9515-478E-8DB8-B947762CF9C9}">
      <dgm:prSet/>
      <dgm:spPr/>
      <dgm:t>
        <a:bodyPr/>
        <a:lstStyle/>
        <a:p>
          <a:endParaRPr lang="en-AU" b="1">
            <a:solidFill>
              <a:schemeClr val="tx1"/>
            </a:solidFill>
          </a:endParaRPr>
        </a:p>
      </dgm:t>
    </dgm:pt>
    <dgm:pt modelId="{CC1B2D98-E524-41C6-A186-2F3F135DD7B6}" type="sibTrans" cxnId="{3F54DF4C-9515-478E-8DB8-B947762CF9C9}">
      <dgm:prSet/>
      <dgm:spPr/>
      <dgm:t>
        <a:bodyPr/>
        <a:lstStyle/>
        <a:p>
          <a:endParaRPr lang="en-AU" b="1">
            <a:solidFill>
              <a:schemeClr val="tx1"/>
            </a:solidFill>
          </a:endParaRPr>
        </a:p>
      </dgm:t>
    </dgm:pt>
    <dgm:pt modelId="{EABC46B7-7986-4BD7-A81E-6B656AC2A151}">
      <dgm:prSet/>
      <dgm:spPr/>
      <dgm:t>
        <a:bodyPr/>
        <a:lstStyle/>
        <a:p>
          <a:r>
            <a:rPr lang="hu-HU" b="1">
              <a:solidFill>
                <a:schemeClr val="tx1"/>
              </a:solidFill>
            </a:rPr>
            <a:t>Most notable nation: UK</a:t>
          </a:r>
          <a:endParaRPr lang="en-AU" b="1">
            <a:solidFill>
              <a:schemeClr val="tx1"/>
            </a:solidFill>
          </a:endParaRPr>
        </a:p>
      </dgm:t>
    </dgm:pt>
    <dgm:pt modelId="{385BE293-9046-47A9-9BCD-370633B52AEA}" type="parTrans" cxnId="{B9B75E3E-972E-4591-ABF9-9A82481979F2}">
      <dgm:prSet/>
      <dgm:spPr/>
      <dgm:t>
        <a:bodyPr/>
        <a:lstStyle/>
        <a:p>
          <a:endParaRPr lang="en-AU" b="1">
            <a:solidFill>
              <a:schemeClr val="tx1"/>
            </a:solidFill>
          </a:endParaRPr>
        </a:p>
      </dgm:t>
    </dgm:pt>
    <dgm:pt modelId="{E62D91BD-B345-4353-93EF-B7976B194802}" type="sibTrans" cxnId="{B9B75E3E-972E-4591-ABF9-9A82481979F2}">
      <dgm:prSet/>
      <dgm:spPr/>
      <dgm:t>
        <a:bodyPr/>
        <a:lstStyle/>
        <a:p>
          <a:endParaRPr lang="en-AU" b="1">
            <a:solidFill>
              <a:schemeClr val="tx1"/>
            </a:solidFill>
          </a:endParaRPr>
        </a:p>
      </dgm:t>
    </dgm:pt>
    <dgm:pt modelId="{E4192C8F-3458-4002-9738-A944F948F59B}">
      <dgm:prSet/>
      <dgm:spPr/>
      <dgm:t>
        <a:bodyPr/>
        <a:lstStyle/>
        <a:p>
          <a:r>
            <a:rPr lang="hu-HU" b="1">
              <a:solidFill>
                <a:schemeClr val="tx1"/>
              </a:solidFill>
            </a:rPr>
            <a:t>Major flaws: Spoiler effect, representation error,  radical pull</a:t>
          </a:r>
          <a:endParaRPr lang="en-AU" b="1">
            <a:solidFill>
              <a:schemeClr val="tx1"/>
            </a:solidFill>
          </a:endParaRPr>
        </a:p>
      </dgm:t>
    </dgm:pt>
    <dgm:pt modelId="{B3C5BCD9-3A5C-4307-B130-0F721F892818}" type="parTrans" cxnId="{C43E4635-7D02-4022-B8A3-FF11EB58FBB7}">
      <dgm:prSet/>
      <dgm:spPr/>
      <dgm:t>
        <a:bodyPr/>
        <a:lstStyle/>
        <a:p>
          <a:endParaRPr lang="en-AU" b="1">
            <a:solidFill>
              <a:schemeClr val="tx1"/>
            </a:solidFill>
          </a:endParaRPr>
        </a:p>
      </dgm:t>
    </dgm:pt>
    <dgm:pt modelId="{7C08B12F-532E-45C8-AB22-4DCE8C6B5CD9}" type="sibTrans" cxnId="{C43E4635-7D02-4022-B8A3-FF11EB58FBB7}">
      <dgm:prSet/>
      <dgm:spPr/>
      <dgm:t>
        <a:bodyPr/>
        <a:lstStyle/>
        <a:p>
          <a:endParaRPr lang="en-AU" b="1">
            <a:solidFill>
              <a:schemeClr val="tx1"/>
            </a:solidFill>
          </a:endParaRPr>
        </a:p>
      </dgm:t>
    </dgm:pt>
    <dgm:pt modelId="{7742EA9F-F0BD-470A-9AF2-864948B11343}" type="pres">
      <dgm:prSet presAssocID="{26DD4D00-14FB-444B-9C08-DB30E28A3EC1}" presName="linear" presStyleCnt="0">
        <dgm:presLayoutVars>
          <dgm:dir/>
          <dgm:animLvl val="lvl"/>
          <dgm:resizeHandles val="exact"/>
        </dgm:presLayoutVars>
      </dgm:prSet>
      <dgm:spPr/>
    </dgm:pt>
    <dgm:pt modelId="{7584C711-FF87-445A-9DAD-B723AA48999B}" type="pres">
      <dgm:prSet presAssocID="{48483D0F-8429-4108-8176-213AE0761574}" presName="parentLin" presStyleCnt="0"/>
      <dgm:spPr/>
    </dgm:pt>
    <dgm:pt modelId="{4EA54B3E-0A05-44EF-8A79-92FBCDCE8521}" type="pres">
      <dgm:prSet presAssocID="{48483D0F-8429-4108-8176-213AE0761574}" presName="parentLeftMargin" presStyleLbl="node1" presStyleIdx="0" presStyleCnt="5"/>
      <dgm:spPr/>
    </dgm:pt>
    <dgm:pt modelId="{95A1FF11-0D58-4E33-AD82-8508F89D8EA1}" type="pres">
      <dgm:prSet presAssocID="{48483D0F-8429-4108-8176-213AE0761574}" presName="parentText" presStyleLbl="node1" presStyleIdx="0" presStyleCnt="5">
        <dgm:presLayoutVars>
          <dgm:chMax val="0"/>
          <dgm:bulletEnabled val="1"/>
        </dgm:presLayoutVars>
      </dgm:prSet>
      <dgm:spPr/>
    </dgm:pt>
    <dgm:pt modelId="{81CD5FF0-EEA4-4FFB-ADF0-7E58E0264509}" type="pres">
      <dgm:prSet presAssocID="{48483D0F-8429-4108-8176-213AE0761574}" presName="negativeSpace" presStyleCnt="0"/>
      <dgm:spPr/>
    </dgm:pt>
    <dgm:pt modelId="{F9D11719-91BA-4E9C-9F75-3C448D4D08F6}" type="pres">
      <dgm:prSet presAssocID="{48483D0F-8429-4108-8176-213AE0761574}" presName="childText" presStyleLbl="conFgAcc1" presStyleIdx="0" presStyleCnt="5">
        <dgm:presLayoutVars>
          <dgm:bulletEnabled val="1"/>
        </dgm:presLayoutVars>
      </dgm:prSet>
      <dgm:spPr/>
    </dgm:pt>
    <dgm:pt modelId="{C1D1FF76-AF96-4713-91A3-9B8CD4195893}" type="pres">
      <dgm:prSet presAssocID="{DB1BA9CE-7BDD-4FC3-BAA6-B9C6A42CBBF1}" presName="spaceBetweenRectangles" presStyleCnt="0"/>
      <dgm:spPr/>
    </dgm:pt>
    <dgm:pt modelId="{93D5A63A-362B-4BE7-AD7E-AFCE973058EE}" type="pres">
      <dgm:prSet presAssocID="{61914E62-B34F-4CFA-9192-4E4BAF36FAB6}" presName="parentLin" presStyleCnt="0"/>
      <dgm:spPr/>
    </dgm:pt>
    <dgm:pt modelId="{5DAA9507-B4BB-49A4-9758-C3A79A489D8D}" type="pres">
      <dgm:prSet presAssocID="{61914E62-B34F-4CFA-9192-4E4BAF36FAB6}" presName="parentLeftMargin" presStyleLbl="node1" presStyleIdx="0" presStyleCnt="5"/>
      <dgm:spPr/>
    </dgm:pt>
    <dgm:pt modelId="{5174D5AF-A5E2-4CCA-A9E8-76EB444C3904}" type="pres">
      <dgm:prSet presAssocID="{61914E62-B34F-4CFA-9192-4E4BAF36FAB6}" presName="parentText" presStyleLbl="node1" presStyleIdx="1" presStyleCnt="5">
        <dgm:presLayoutVars>
          <dgm:chMax val="0"/>
          <dgm:bulletEnabled val="1"/>
        </dgm:presLayoutVars>
      </dgm:prSet>
      <dgm:spPr/>
    </dgm:pt>
    <dgm:pt modelId="{2E090314-5367-40C9-87A0-958DF2540208}" type="pres">
      <dgm:prSet presAssocID="{61914E62-B34F-4CFA-9192-4E4BAF36FAB6}" presName="negativeSpace" presStyleCnt="0"/>
      <dgm:spPr/>
    </dgm:pt>
    <dgm:pt modelId="{971470DA-575B-4197-87F7-F07E5BDAD1C6}" type="pres">
      <dgm:prSet presAssocID="{61914E62-B34F-4CFA-9192-4E4BAF36FAB6}" presName="childText" presStyleLbl="conFgAcc1" presStyleIdx="1" presStyleCnt="5">
        <dgm:presLayoutVars>
          <dgm:bulletEnabled val="1"/>
        </dgm:presLayoutVars>
      </dgm:prSet>
      <dgm:spPr/>
    </dgm:pt>
    <dgm:pt modelId="{21520DEE-3F1C-43EC-864D-2542E507C96D}" type="pres">
      <dgm:prSet presAssocID="{F3156396-D499-4945-8A31-FDDCB7D093DD}" presName="spaceBetweenRectangles" presStyleCnt="0"/>
      <dgm:spPr/>
    </dgm:pt>
    <dgm:pt modelId="{1C5F62B9-5A20-46A2-9AED-976AF1C4311C}" type="pres">
      <dgm:prSet presAssocID="{DF666827-E055-4911-98F4-BB516536C7DE}" presName="parentLin" presStyleCnt="0"/>
      <dgm:spPr/>
    </dgm:pt>
    <dgm:pt modelId="{856CE257-B28B-4EED-B6D7-F9B74DAF7790}" type="pres">
      <dgm:prSet presAssocID="{DF666827-E055-4911-98F4-BB516536C7DE}" presName="parentLeftMargin" presStyleLbl="node1" presStyleIdx="1" presStyleCnt="5"/>
      <dgm:spPr/>
    </dgm:pt>
    <dgm:pt modelId="{91F9A8C6-F254-456F-8D2E-9FED4B53C030}" type="pres">
      <dgm:prSet presAssocID="{DF666827-E055-4911-98F4-BB516536C7DE}" presName="parentText" presStyleLbl="node1" presStyleIdx="2" presStyleCnt="5">
        <dgm:presLayoutVars>
          <dgm:chMax val="0"/>
          <dgm:bulletEnabled val="1"/>
        </dgm:presLayoutVars>
      </dgm:prSet>
      <dgm:spPr/>
    </dgm:pt>
    <dgm:pt modelId="{62AC1132-77D1-4447-A335-C133814CECC7}" type="pres">
      <dgm:prSet presAssocID="{DF666827-E055-4911-98F4-BB516536C7DE}" presName="negativeSpace" presStyleCnt="0"/>
      <dgm:spPr/>
    </dgm:pt>
    <dgm:pt modelId="{DA4A9A56-57CC-449A-8333-6F071C907D22}" type="pres">
      <dgm:prSet presAssocID="{DF666827-E055-4911-98F4-BB516536C7DE}" presName="childText" presStyleLbl="conFgAcc1" presStyleIdx="2" presStyleCnt="5">
        <dgm:presLayoutVars>
          <dgm:bulletEnabled val="1"/>
        </dgm:presLayoutVars>
      </dgm:prSet>
      <dgm:spPr/>
    </dgm:pt>
    <dgm:pt modelId="{17A5FA9A-6487-41D1-9002-1CDB192E4D35}" type="pres">
      <dgm:prSet presAssocID="{CC1B2D98-E524-41C6-A186-2F3F135DD7B6}" presName="spaceBetweenRectangles" presStyleCnt="0"/>
      <dgm:spPr/>
    </dgm:pt>
    <dgm:pt modelId="{36599767-8EFA-4386-94E0-12B8139B6E03}" type="pres">
      <dgm:prSet presAssocID="{EABC46B7-7986-4BD7-A81E-6B656AC2A151}" presName="parentLin" presStyleCnt="0"/>
      <dgm:spPr/>
    </dgm:pt>
    <dgm:pt modelId="{B74F3C34-5E66-46BF-97EF-A2884C2A7868}" type="pres">
      <dgm:prSet presAssocID="{EABC46B7-7986-4BD7-A81E-6B656AC2A151}" presName="parentLeftMargin" presStyleLbl="node1" presStyleIdx="2" presStyleCnt="5"/>
      <dgm:spPr/>
    </dgm:pt>
    <dgm:pt modelId="{D54597FC-60DE-4954-9C8A-5543993F1DA4}" type="pres">
      <dgm:prSet presAssocID="{EABC46B7-7986-4BD7-A81E-6B656AC2A151}" presName="parentText" presStyleLbl="node1" presStyleIdx="3" presStyleCnt="5">
        <dgm:presLayoutVars>
          <dgm:chMax val="0"/>
          <dgm:bulletEnabled val="1"/>
        </dgm:presLayoutVars>
      </dgm:prSet>
      <dgm:spPr/>
    </dgm:pt>
    <dgm:pt modelId="{D477EB70-B3B6-4248-B18F-D4FFBB6A1F81}" type="pres">
      <dgm:prSet presAssocID="{EABC46B7-7986-4BD7-A81E-6B656AC2A151}" presName="negativeSpace" presStyleCnt="0"/>
      <dgm:spPr/>
    </dgm:pt>
    <dgm:pt modelId="{9BB54D54-29A3-43B5-8C36-16CEF3257D86}" type="pres">
      <dgm:prSet presAssocID="{EABC46B7-7986-4BD7-A81E-6B656AC2A151}" presName="childText" presStyleLbl="conFgAcc1" presStyleIdx="3" presStyleCnt="5">
        <dgm:presLayoutVars>
          <dgm:bulletEnabled val="1"/>
        </dgm:presLayoutVars>
      </dgm:prSet>
      <dgm:spPr/>
    </dgm:pt>
    <dgm:pt modelId="{345CE0BC-B197-4C94-901A-8171798F5F30}" type="pres">
      <dgm:prSet presAssocID="{E62D91BD-B345-4353-93EF-B7976B194802}" presName="spaceBetweenRectangles" presStyleCnt="0"/>
      <dgm:spPr/>
    </dgm:pt>
    <dgm:pt modelId="{047D44A6-1A22-4041-B84A-EA7255865F5F}" type="pres">
      <dgm:prSet presAssocID="{E4192C8F-3458-4002-9738-A944F948F59B}" presName="parentLin" presStyleCnt="0"/>
      <dgm:spPr/>
    </dgm:pt>
    <dgm:pt modelId="{3D0AFD52-C887-47F7-B651-EA894BACA2FC}" type="pres">
      <dgm:prSet presAssocID="{E4192C8F-3458-4002-9738-A944F948F59B}" presName="parentLeftMargin" presStyleLbl="node1" presStyleIdx="3" presStyleCnt="5"/>
      <dgm:spPr/>
    </dgm:pt>
    <dgm:pt modelId="{6A6B8358-3862-48F0-B7E3-E629EF408A46}" type="pres">
      <dgm:prSet presAssocID="{E4192C8F-3458-4002-9738-A944F948F59B}" presName="parentText" presStyleLbl="node1" presStyleIdx="4" presStyleCnt="5">
        <dgm:presLayoutVars>
          <dgm:chMax val="0"/>
          <dgm:bulletEnabled val="1"/>
        </dgm:presLayoutVars>
      </dgm:prSet>
      <dgm:spPr/>
    </dgm:pt>
    <dgm:pt modelId="{9E30D6DB-B796-45AF-BBC7-468A07D63131}" type="pres">
      <dgm:prSet presAssocID="{E4192C8F-3458-4002-9738-A944F948F59B}" presName="negativeSpace" presStyleCnt="0"/>
      <dgm:spPr/>
    </dgm:pt>
    <dgm:pt modelId="{24BE7944-6A92-43CF-9581-53D84F4E341A}" type="pres">
      <dgm:prSet presAssocID="{E4192C8F-3458-4002-9738-A944F948F59B}" presName="childText" presStyleLbl="conFgAcc1" presStyleIdx="4" presStyleCnt="5">
        <dgm:presLayoutVars>
          <dgm:bulletEnabled val="1"/>
        </dgm:presLayoutVars>
      </dgm:prSet>
      <dgm:spPr/>
    </dgm:pt>
  </dgm:ptLst>
  <dgm:cxnLst>
    <dgm:cxn modelId="{00AF4F11-8D2A-4F62-809B-4B903AF88AA6}" type="presOf" srcId="{61914E62-B34F-4CFA-9192-4E4BAF36FAB6}" destId="{5174D5AF-A5E2-4CCA-A9E8-76EB444C3904}" srcOrd="1" destOrd="0" presId="urn:microsoft.com/office/officeart/2005/8/layout/list1"/>
    <dgm:cxn modelId="{D08DC515-BACA-4579-BD7D-E9E2BEC5E396}" srcId="{26DD4D00-14FB-444B-9C08-DB30E28A3EC1}" destId="{48483D0F-8429-4108-8176-213AE0761574}" srcOrd="0" destOrd="0" parTransId="{03CB2F3A-C633-479A-ADE7-3DD090E6A855}" sibTransId="{DB1BA9CE-7BDD-4FC3-BAA6-B9C6A42CBBF1}"/>
    <dgm:cxn modelId="{C43E4635-7D02-4022-B8A3-FF11EB58FBB7}" srcId="{26DD4D00-14FB-444B-9C08-DB30E28A3EC1}" destId="{E4192C8F-3458-4002-9738-A944F948F59B}" srcOrd="4" destOrd="0" parTransId="{B3C5BCD9-3A5C-4307-B130-0F721F892818}" sibTransId="{7C08B12F-532E-45C8-AB22-4DCE8C6B5CD9}"/>
    <dgm:cxn modelId="{B9B75E3E-972E-4591-ABF9-9A82481979F2}" srcId="{26DD4D00-14FB-444B-9C08-DB30E28A3EC1}" destId="{EABC46B7-7986-4BD7-A81E-6B656AC2A151}" srcOrd="3" destOrd="0" parTransId="{385BE293-9046-47A9-9BCD-370633B52AEA}" sibTransId="{E62D91BD-B345-4353-93EF-B7976B194802}"/>
    <dgm:cxn modelId="{21B83644-03B7-490D-8022-2AE3D518DCE5}" type="presOf" srcId="{26DD4D00-14FB-444B-9C08-DB30E28A3EC1}" destId="{7742EA9F-F0BD-470A-9AF2-864948B11343}" srcOrd="0" destOrd="0" presId="urn:microsoft.com/office/officeart/2005/8/layout/list1"/>
    <dgm:cxn modelId="{5DE4EB64-2AA2-48F3-A7C9-7F15B6C13379}" type="presOf" srcId="{E4192C8F-3458-4002-9738-A944F948F59B}" destId="{6A6B8358-3862-48F0-B7E3-E629EF408A46}" srcOrd="1" destOrd="0" presId="urn:microsoft.com/office/officeart/2005/8/layout/list1"/>
    <dgm:cxn modelId="{057BB04C-FB0D-4D20-A8CD-001EAFF3C56B}" type="presOf" srcId="{DF666827-E055-4911-98F4-BB516536C7DE}" destId="{91F9A8C6-F254-456F-8D2E-9FED4B53C030}" srcOrd="1" destOrd="0" presId="urn:microsoft.com/office/officeart/2005/8/layout/list1"/>
    <dgm:cxn modelId="{3F54DF4C-9515-478E-8DB8-B947762CF9C9}" srcId="{26DD4D00-14FB-444B-9C08-DB30E28A3EC1}" destId="{DF666827-E055-4911-98F4-BB516536C7DE}" srcOrd="2" destOrd="0" parTransId="{A25018D1-F566-4836-81D1-0D164B18BF71}" sibTransId="{CC1B2D98-E524-41C6-A186-2F3F135DD7B6}"/>
    <dgm:cxn modelId="{F5A78E7E-DE03-4CE5-92E6-3C25C92A50E5}" type="presOf" srcId="{48483D0F-8429-4108-8176-213AE0761574}" destId="{4EA54B3E-0A05-44EF-8A79-92FBCDCE8521}" srcOrd="0" destOrd="0" presId="urn:microsoft.com/office/officeart/2005/8/layout/list1"/>
    <dgm:cxn modelId="{30423CA1-5080-4650-BE9A-849D4C7267B8}" type="presOf" srcId="{61914E62-B34F-4CFA-9192-4E4BAF36FAB6}" destId="{5DAA9507-B4BB-49A4-9758-C3A79A489D8D}" srcOrd="0" destOrd="0" presId="urn:microsoft.com/office/officeart/2005/8/layout/list1"/>
    <dgm:cxn modelId="{5273B6A4-0C1A-4419-8F5B-8BA10E43669A}" type="presOf" srcId="{DF666827-E055-4911-98F4-BB516536C7DE}" destId="{856CE257-B28B-4EED-B6D7-F9B74DAF7790}" srcOrd="0" destOrd="0" presId="urn:microsoft.com/office/officeart/2005/8/layout/list1"/>
    <dgm:cxn modelId="{C19C68AF-50A5-4A4A-A65C-33A6E6DA67A8}" type="presOf" srcId="{EABC46B7-7986-4BD7-A81E-6B656AC2A151}" destId="{D54597FC-60DE-4954-9C8A-5543993F1DA4}" srcOrd="1" destOrd="0" presId="urn:microsoft.com/office/officeart/2005/8/layout/list1"/>
    <dgm:cxn modelId="{C8361CE5-DB34-4F07-8821-FDFCB40E53AF}" srcId="{26DD4D00-14FB-444B-9C08-DB30E28A3EC1}" destId="{61914E62-B34F-4CFA-9192-4E4BAF36FAB6}" srcOrd="1" destOrd="0" parTransId="{C67BEBE1-B8B1-4115-8F69-52ABD81C232A}" sibTransId="{F3156396-D499-4945-8A31-FDDCB7D093DD}"/>
    <dgm:cxn modelId="{DD68FAE5-4BA9-443F-A9F5-B3C062BFE03C}" type="presOf" srcId="{48483D0F-8429-4108-8176-213AE0761574}" destId="{95A1FF11-0D58-4E33-AD82-8508F89D8EA1}" srcOrd="1" destOrd="0" presId="urn:microsoft.com/office/officeart/2005/8/layout/list1"/>
    <dgm:cxn modelId="{B9F9C3F4-54AA-4B6A-A783-28069D977979}" type="presOf" srcId="{EABC46B7-7986-4BD7-A81E-6B656AC2A151}" destId="{B74F3C34-5E66-46BF-97EF-A2884C2A7868}" srcOrd="0" destOrd="0" presId="urn:microsoft.com/office/officeart/2005/8/layout/list1"/>
    <dgm:cxn modelId="{AFC853FE-FA6B-4FE7-AF48-460A9148FA68}" type="presOf" srcId="{E4192C8F-3458-4002-9738-A944F948F59B}" destId="{3D0AFD52-C887-47F7-B651-EA894BACA2FC}" srcOrd="0" destOrd="0" presId="urn:microsoft.com/office/officeart/2005/8/layout/list1"/>
    <dgm:cxn modelId="{ABD5699B-6851-4BB3-9660-83C9E961C738}" type="presParOf" srcId="{7742EA9F-F0BD-470A-9AF2-864948B11343}" destId="{7584C711-FF87-445A-9DAD-B723AA48999B}" srcOrd="0" destOrd="0" presId="urn:microsoft.com/office/officeart/2005/8/layout/list1"/>
    <dgm:cxn modelId="{67003D3E-E646-4071-AD6C-22B93C21E206}" type="presParOf" srcId="{7584C711-FF87-445A-9DAD-B723AA48999B}" destId="{4EA54B3E-0A05-44EF-8A79-92FBCDCE8521}" srcOrd="0" destOrd="0" presId="urn:microsoft.com/office/officeart/2005/8/layout/list1"/>
    <dgm:cxn modelId="{AA702A65-4ED3-4269-A651-323FFF7582D9}" type="presParOf" srcId="{7584C711-FF87-445A-9DAD-B723AA48999B}" destId="{95A1FF11-0D58-4E33-AD82-8508F89D8EA1}" srcOrd="1" destOrd="0" presId="urn:microsoft.com/office/officeart/2005/8/layout/list1"/>
    <dgm:cxn modelId="{C6FC0BEB-17CD-4E4B-A6E0-84E0CE78D959}" type="presParOf" srcId="{7742EA9F-F0BD-470A-9AF2-864948B11343}" destId="{81CD5FF0-EEA4-4FFB-ADF0-7E58E0264509}" srcOrd="1" destOrd="0" presId="urn:microsoft.com/office/officeart/2005/8/layout/list1"/>
    <dgm:cxn modelId="{3D4D5339-4F47-449B-AF2F-508CF7902CA1}" type="presParOf" srcId="{7742EA9F-F0BD-470A-9AF2-864948B11343}" destId="{F9D11719-91BA-4E9C-9F75-3C448D4D08F6}" srcOrd="2" destOrd="0" presId="urn:microsoft.com/office/officeart/2005/8/layout/list1"/>
    <dgm:cxn modelId="{10E6244C-781E-4888-B61E-ADCAEF42128B}" type="presParOf" srcId="{7742EA9F-F0BD-470A-9AF2-864948B11343}" destId="{C1D1FF76-AF96-4713-91A3-9B8CD4195893}" srcOrd="3" destOrd="0" presId="urn:microsoft.com/office/officeart/2005/8/layout/list1"/>
    <dgm:cxn modelId="{C68674E8-E6C2-4388-B0DE-BA289ADDEF10}" type="presParOf" srcId="{7742EA9F-F0BD-470A-9AF2-864948B11343}" destId="{93D5A63A-362B-4BE7-AD7E-AFCE973058EE}" srcOrd="4" destOrd="0" presId="urn:microsoft.com/office/officeart/2005/8/layout/list1"/>
    <dgm:cxn modelId="{DF7331F3-1484-4981-841C-770F47FF78A4}" type="presParOf" srcId="{93D5A63A-362B-4BE7-AD7E-AFCE973058EE}" destId="{5DAA9507-B4BB-49A4-9758-C3A79A489D8D}" srcOrd="0" destOrd="0" presId="urn:microsoft.com/office/officeart/2005/8/layout/list1"/>
    <dgm:cxn modelId="{385BEA4A-A187-4013-A90E-65DC6DB44FBD}" type="presParOf" srcId="{93D5A63A-362B-4BE7-AD7E-AFCE973058EE}" destId="{5174D5AF-A5E2-4CCA-A9E8-76EB444C3904}" srcOrd="1" destOrd="0" presId="urn:microsoft.com/office/officeart/2005/8/layout/list1"/>
    <dgm:cxn modelId="{6FEA92A1-2E7E-4547-AE8B-AE1BB54177CB}" type="presParOf" srcId="{7742EA9F-F0BD-470A-9AF2-864948B11343}" destId="{2E090314-5367-40C9-87A0-958DF2540208}" srcOrd="5" destOrd="0" presId="urn:microsoft.com/office/officeart/2005/8/layout/list1"/>
    <dgm:cxn modelId="{E245E5A8-F8CD-4909-BD18-FA8C7166E7DC}" type="presParOf" srcId="{7742EA9F-F0BD-470A-9AF2-864948B11343}" destId="{971470DA-575B-4197-87F7-F07E5BDAD1C6}" srcOrd="6" destOrd="0" presId="urn:microsoft.com/office/officeart/2005/8/layout/list1"/>
    <dgm:cxn modelId="{B9B87FB0-9916-4647-81D0-D606D6292CDC}" type="presParOf" srcId="{7742EA9F-F0BD-470A-9AF2-864948B11343}" destId="{21520DEE-3F1C-43EC-864D-2542E507C96D}" srcOrd="7" destOrd="0" presId="urn:microsoft.com/office/officeart/2005/8/layout/list1"/>
    <dgm:cxn modelId="{E3A78517-D4AA-4879-A0DA-96B87216A6BF}" type="presParOf" srcId="{7742EA9F-F0BD-470A-9AF2-864948B11343}" destId="{1C5F62B9-5A20-46A2-9AED-976AF1C4311C}" srcOrd="8" destOrd="0" presId="urn:microsoft.com/office/officeart/2005/8/layout/list1"/>
    <dgm:cxn modelId="{A7E1A7E4-4246-4CCA-92B7-9AA05D20A395}" type="presParOf" srcId="{1C5F62B9-5A20-46A2-9AED-976AF1C4311C}" destId="{856CE257-B28B-4EED-B6D7-F9B74DAF7790}" srcOrd="0" destOrd="0" presId="urn:microsoft.com/office/officeart/2005/8/layout/list1"/>
    <dgm:cxn modelId="{E2D5982B-89E4-4A33-847D-6498C12EE82C}" type="presParOf" srcId="{1C5F62B9-5A20-46A2-9AED-976AF1C4311C}" destId="{91F9A8C6-F254-456F-8D2E-9FED4B53C030}" srcOrd="1" destOrd="0" presId="urn:microsoft.com/office/officeart/2005/8/layout/list1"/>
    <dgm:cxn modelId="{59EFDDEE-FE62-484F-BE41-00960339C935}" type="presParOf" srcId="{7742EA9F-F0BD-470A-9AF2-864948B11343}" destId="{62AC1132-77D1-4447-A335-C133814CECC7}" srcOrd="9" destOrd="0" presId="urn:microsoft.com/office/officeart/2005/8/layout/list1"/>
    <dgm:cxn modelId="{090C8079-7881-42E0-AFAF-A226A7486BD4}" type="presParOf" srcId="{7742EA9F-F0BD-470A-9AF2-864948B11343}" destId="{DA4A9A56-57CC-449A-8333-6F071C907D22}" srcOrd="10" destOrd="0" presId="urn:microsoft.com/office/officeart/2005/8/layout/list1"/>
    <dgm:cxn modelId="{1DE6A277-F861-45C4-8C74-515E0D6B3C3D}" type="presParOf" srcId="{7742EA9F-F0BD-470A-9AF2-864948B11343}" destId="{17A5FA9A-6487-41D1-9002-1CDB192E4D35}" srcOrd="11" destOrd="0" presId="urn:microsoft.com/office/officeart/2005/8/layout/list1"/>
    <dgm:cxn modelId="{27C3D5F2-F027-47F1-BC49-E71F9DFC0F4E}" type="presParOf" srcId="{7742EA9F-F0BD-470A-9AF2-864948B11343}" destId="{36599767-8EFA-4386-94E0-12B8139B6E03}" srcOrd="12" destOrd="0" presId="urn:microsoft.com/office/officeart/2005/8/layout/list1"/>
    <dgm:cxn modelId="{C3FF6861-B84E-40B5-B1A1-54F284B34D01}" type="presParOf" srcId="{36599767-8EFA-4386-94E0-12B8139B6E03}" destId="{B74F3C34-5E66-46BF-97EF-A2884C2A7868}" srcOrd="0" destOrd="0" presId="urn:microsoft.com/office/officeart/2005/8/layout/list1"/>
    <dgm:cxn modelId="{B302AAC1-3E7E-4931-9341-F6154EE5E4FD}" type="presParOf" srcId="{36599767-8EFA-4386-94E0-12B8139B6E03}" destId="{D54597FC-60DE-4954-9C8A-5543993F1DA4}" srcOrd="1" destOrd="0" presId="urn:microsoft.com/office/officeart/2005/8/layout/list1"/>
    <dgm:cxn modelId="{783F33F2-431A-497C-BA32-E2D049EE2521}" type="presParOf" srcId="{7742EA9F-F0BD-470A-9AF2-864948B11343}" destId="{D477EB70-B3B6-4248-B18F-D4FFBB6A1F81}" srcOrd="13" destOrd="0" presId="urn:microsoft.com/office/officeart/2005/8/layout/list1"/>
    <dgm:cxn modelId="{8411CE54-9C17-4C06-B53C-921C9ADDFC9C}" type="presParOf" srcId="{7742EA9F-F0BD-470A-9AF2-864948B11343}" destId="{9BB54D54-29A3-43B5-8C36-16CEF3257D86}" srcOrd="14" destOrd="0" presId="urn:microsoft.com/office/officeart/2005/8/layout/list1"/>
    <dgm:cxn modelId="{FED9B2DE-9780-4F63-BCE6-355DA429FEF2}" type="presParOf" srcId="{7742EA9F-F0BD-470A-9AF2-864948B11343}" destId="{345CE0BC-B197-4C94-901A-8171798F5F30}" srcOrd="15" destOrd="0" presId="urn:microsoft.com/office/officeart/2005/8/layout/list1"/>
    <dgm:cxn modelId="{53920DC7-BEF8-4BDD-92CD-BC013A6E2A5A}" type="presParOf" srcId="{7742EA9F-F0BD-470A-9AF2-864948B11343}" destId="{047D44A6-1A22-4041-B84A-EA7255865F5F}" srcOrd="16" destOrd="0" presId="urn:microsoft.com/office/officeart/2005/8/layout/list1"/>
    <dgm:cxn modelId="{5D10033E-7997-404B-B584-12154B13BF50}" type="presParOf" srcId="{047D44A6-1A22-4041-B84A-EA7255865F5F}" destId="{3D0AFD52-C887-47F7-B651-EA894BACA2FC}" srcOrd="0" destOrd="0" presId="urn:microsoft.com/office/officeart/2005/8/layout/list1"/>
    <dgm:cxn modelId="{75D858C9-F0D5-4474-8A03-222B07261867}" type="presParOf" srcId="{047D44A6-1A22-4041-B84A-EA7255865F5F}" destId="{6A6B8358-3862-48F0-B7E3-E629EF408A46}" srcOrd="1" destOrd="0" presId="urn:microsoft.com/office/officeart/2005/8/layout/list1"/>
    <dgm:cxn modelId="{E00E07BD-94C1-4F8F-BB44-2985783641BC}" type="presParOf" srcId="{7742EA9F-F0BD-470A-9AF2-864948B11343}" destId="{9E30D6DB-B796-45AF-BBC7-468A07D63131}" srcOrd="17" destOrd="0" presId="urn:microsoft.com/office/officeart/2005/8/layout/list1"/>
    <dgm:cxn modelId="{09DD9213-9D46-4E74-9A10-EF61CF91F297}" type="presParOf" srcId="{7742EA9F-F0BD-470A-9AF2-864948B11343}" destId="{24BE7944-6A92-43CF-9581-53D84F4E341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2BFDB3-A0E1-4E53-99DA-185CBF8BD4A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D6F54528-5632-44A7-8FEF-B5EB0426FABB}">
      <dgm:prSet/>
      <dgm:spPr/>
      <dgm:t>
        <a:bodyPr/>
        <a:lstStyle/>
        <a:p>
          <a:r>
            <a:rPr lang="hu-HU" b="1" dirty="0">
              <a:solidFill>
                <a:schemeClr val="tx1"/>
              </a:solidFill>
            </a:rPr>
            <a:t>Tactical voting: you are not voting to your most favoured candidate</a:t>
          </a:r>
          <a:endParaRPr lang="en-AU" b="1" dirty="0">
            <a:solidFill>
              <a:schemeClr val="tx1"/>
            </a:solidFill>
          </a:endParaRPr>
        </a:p>
      </dgm:t>
    </dgm:pt>
    <dgm:pt modelId="{7915743C-5464-491D-9A0B-4D08CAC02341}" type="parTrans" cxnId="{6729C35B-B807-486B-886E-73534A4489BA}">
      <dgm:prSet/>
      <dgm:spPr/>
      <dgm:t>
        <a:bodyPr/>
        <a:lstStyle/>
        <a:p>
          <a:endParaRPr lang="en-AU" b="1">
            <a:solidFill>
              <a:schemeClr val="tx1"/>
            </a:solidFill>
          </a:endParaRPr>
        </a:p>
      </dgm:t>
    </dgm:pt>
    <dgm:pt modelId="{C9DF150D-394A-45E1-897D-5799A9AACF98}" type="sibTrans" cxnId="{6729C35B-B807-486B-886E-73534A4489BA}">
      <dgm:prSet/>
      <dgm:spPr/>
      <dgm:t>
        <a:bodyPr/>
        <a:lstStyle/>
        <a:p>
          <a:endParaRPr lang="en-AU" b="1">
            <a:solidFill>
              <a:schemeClr val="tx1"/>
            </a:solidFill>
          </a:endParaRPr>
        </a:p>
      </dgm:t>
    </dgm:pt>
    <dgm:pt modelId="{AF792DB2-3EE1-42C1-B1B2-21E4387F0690}">
      <dgm:prSet/>
      <dgm:spPr/>
      <dgm:t>
        <a:bodyPr/>
        <a:lstStyle/>
        <a:p>
          <a:r>
            <a:rPr lang="hu-HU" b="1">
              <a:solidFill>
                <a:schemeClr val="tx1"/>
              </a:solidFill>
            </a:rPr>
            <a:t>Your preferences:  A &gt; B &gt; C</a:t>
          </a:r>
          <a:endParaRPr lang="en-AU" b="1">
            <a:solidFill>
              <a:schemeClr val="tx1"/>
            </a:solidFill>
          </a:endParaRPr>
        </a:p>
      </dgm:t>
    </dgm:pt>
    <dgm:pt modelId="{522CD39F-FAF2-4752-84D1-903D43428F6C}" type="parTrans" cxnId="{FDFE35A7-E5BE-4ABE-8541-F58F17F04AFA}">
      <dgm:prSet/>
      <dgm:spPr/>
      <dgm:t>
        <a:bodyPr/>
        <a:lstStyle/>
        <a:p>
          <a:endParaRPr lang="en-AU" b="1">
            <a:solidFill>
              <a:schemeClr val="tx1"/>
            </a:solidFill>
          </a:endParaRPr>
        </a:p>
      </dgm:t>
    </dgm:pt>
    <dgm:pt modelId="{421912E5-C041-4EF7-B194-1748A2C66B96}" type="sibTrans" cxnId="{FDFE35A7-E5BE-4ABE-8541-F58F17F04AFA}">
      <dgm:prSet/>
      <dgm:spPr/>
      <dgm:t>
        <a:bodyPr/>
        <a:lstStyle/>
        <a:p>
          <a:endParaRPr lang="en-AU" b="1">
            <a:solidFill>
              <a:schemeClr val="tx1"/>
            </a:solidFill>
          </a:endParaRPr>
        </a:p>
      </dgm:t>
    </dgm:pt>
    <dgm:pt modelId="{E7540ED9-5513-4B21-BD86-B77F27364F7E}">
      <dgm:prSet/>
      <dgm:spPr/>
      <dgm:t>
        <a:bodyPr/>
        <a:lstStyle/>
        <a:p>
          <a:r>
            <a:rPr lang="hu-HU" b="1">
              <a:solidFill>
                <a:schemeClr val="tx1"/>
              </a:solidFill>
            </a:rPr>
            <a:t>Your expectation:  A: 10 |  B: 45  |  C: 45 </a:t>
          </a:r>
          <a:endParaRPr lang="en-AU" b="1">
            <a:solidFill>
              <a:schemeClr val="tx1"/>
            </a:solidFill>
          </a:endParaRPr>
        </a:p>
      </dgm:t>
    </dgm:pt>
    <dgm:pt modelId="{8B838E23-64FD-454F-A793-946F1B592696}" type="parTrans" cxnId="{9349E68A-AF64-41CE-BA40-FB13CD5C7461}">
      <dgm:prSet/>
      <dgm:spPr/>
      <dgm:t>
        <a:bodyPr/>
        <a:lstStyle/>
        <a:p>
          <a:endParaRPr lang="en-AU" b="1">
            <a:solidFill>
              <a:schemeClr val="tx1"/>
            </a:solidFill>
          </a:endParaRPr>
        </a:p>
      </dgm:t>
    </dgm:pt>
    <dgm:pt modelId="{A32C565E-AECD-4B5A-B378-BC525CD4B192}" type="sibTrans" cxnId="{9349E68A-AF64-41CE-BA40-FB13CD5C7461}">
      <dgm:prSet/>
      <dgm:spPr/>
      <dgm:t>
        <a:bodyPr/>
        <a:lstStyle/>
        <a:p>
          <a:endParaRPr lang="en-AU" b="1">
            <a:solidFill>
              <a:schemeClr val="tx1"/>
            </a:solidFill>
          </a:endParaRPr>
        </a:p>
      </dgm:t>
    </dgm:pt>
    <dgm:pt modelId="{964661BC-B09D-49FA-B183-862E2F98D2D7}">
      <dgm:prSet/>
      <dgm:spPr/>
      <dgm:t>
        <a:bodyPr/>
        <a:lstStyle/>
        <a:p>
          <a:r>
            <a:rPr lang="hu-HU" b="1">
              <a:solidFill>
                <a:schemeClr val="tx1"/>
              </a:solidFill>
            </a:rPr>
            <a:t>Result: you vote for B</a:t>
          </a:r>
          <a:endParaRPr lang="en-AU" b="1">
            <a:solidFill>
              <a:schemeClr val="tx1"/>
            </a:solidFill>
          </a:endParaRPr>
        </a:p>
      </dgm:t>
    </dgm:pt>
    <dgm:pt modelId="{BB14DF3E-24F8-44BD-B399-1A2DF7D0A2A6}" type="parTrans" cxnId="{2F851D08-235D-426B-8FD8-F7FC434F30A4}">
      <dgm:prSet/>
      <dgm:spPr/>
      <dgm:t>
        <a:bodyPr/>
        <a:lstStyle/>
        <a:p>
          <a:endParaRPr lang="en-AU" b="1">
            <a:solidFill>
              <a:schemeClr val="tx1"/>
            </a:solidFill>
          </a:endParaRPr>
        </a:p>
      </dgm:t>
    </dgm:pt>
    <dgm:pt modelId="{1050F996-189C-422A-A44F-DEE7BC5252A4}" type="sibTrans" cxnId="{2F851D08-235D-426B-8FD8-F7FC434F30A4}">
      <dgm:prSet/>
      <dgm:spPr/>
      <dgm:t>
        <a:bodyPr/>
        <a:lstStyle/>
        <a:p>
          <a:endParaRPr lang="en-AU" b="1">
            <a:solidFill>
              <a:schemeClr val="tx1"/>
            </a:solidFill>
          </a:endParaRPr>
        </a:p>
      </dgm:t>
    </dgm:pt>
    <dgm:pt modelId="{16419D87-21B6-4542-B222-C8AA94B840A3}">
      <dgm:prSet/>
      <dgm:spPr/>
      <dgm:t>
        <a:bodyPr/>
        <a:lstStyle/>
        <a:p>
          <a:r>
            <a:rPr lang="hu-HU" b="1">
              <a:solidFill>
                <a:schemeClr val="tx1"/>
              </a:solidFill>
            </a:rPr>
            <a:t>Impact: most likely 2 party-system + representation error</a:t>
          </a:r>
          <a:endParaRPr lang="en-AU" b="1">
            <a:solidFill>
              <a:schemeClr val="tx1"/>
            </a:solidFill>
          </a:endParaRPr>
        </a:p>
      </dgm:t>
    </dgm:pt>
    <dgm:pt modelId="{549A5E01-37CF-4E7D-9DA4-055153336790}" type="parTrans" cxnId="{8D5BBD9C-EEE1-4BCC-AC26-CABA44AF04CB}">
      <dgm:prSet/>
      <dgm:spPr/>
      <dgm:t>
        <a:bodyPr/>
        <a:lstStyle/>
        <a:p>
          <a:endParaRPr lang="en-AU" b="1">
            <a:solidFill>
              <a:schemeClr val="tx1"/>
            </a:solidFill>
          </a:endParaRPr>
        </a:p>
      </dgm:t>
    </dgm:pt>
    <dgm:pt modelId="{A3934B96-CE50-4B2D-A88D-962B97C7373C}" type="sibTrans" cxnId="{8D5BBD9C-EEE1-4BCC-AC26-CABA44AF04CB}">
      <dgm:prSet/>
      <dgm:spPr/>
      <dgm:t>
        <a:bodyPr/>
        <a:lstStyle/>
        <a:p>
          <a:endParaRPr lang="en-AU" b="1">
            <a:solidFill>
              <a:schemeClr val="tx1"/>
            </a:solidFill>
          </a:endParaRPr>
        </a:p>
      </dgm:t>
    </dgm:pt>
    <dgm:pt modelId="{39413125-92FC-40E5-BCE8-1EB5F307D900}" type="pres">
      <dgm:prSet presAssocID="{C02BFDB3-A0E1-4E53-99DA-185CBF8BD4AF}" presName="outerComposite" presStyleCnt="0">
        <dgm:presLayoutVars>
          <dgm:chMax val="5"/>
          <dgm:dir/>
          <dgm:resizeHandles val="exact"/>
        </dgm:presLayoutVars>
      </dgm:prSet>
      <dgm:spPr/>
    </dgm:pt>
    <dgm:pt modelId="{D191543C-D8FB-4E65-B341-B47B79040633}" type="pres">
      <dgm:prSet presAssocID="{C02BFDB3-A0E1-4E53-99DA-185CBF8BD4AF}" presName="dummyMaxCanvas" presStyleCnt="0">
        <dgm:presLayoutVars/>
      </dgm:prSet>
      <dgm:spPr/>
    </dgm:pt>
    <dgm:pt modelId="{7DA507EF-CB9C-4EA5-9AF4-5A37797FC4D7}" type="pres">
      <dgm:prSet presAssocID="{C02BFDB3-A0E1-4E53-99DA-185CBF8BD4AF}" presName="FiveNodes_1" presStyleLbl="node1" presStyleIdx="0" presStyleCnt="5" custScaleX="118178">
        <dgm:presLayoutVars>
          <dgm:bulletEnabled val="1"/>
        </dgm:presLayoutVars>
      </dgm:prSet>
      <dgm:spPr/>
    </dgm:pt>
    <dgm:pt modelId="{41EB0F7D-C2E1-4F50-820D-17E76F983131}" type="pres">
      <dgm:prSet presAssocID="{C02BFDB3-A0E1-4E53-99DA-185CBF8BD4AF}" presName="FiveNodes_2" presStyleLbl="node1" presStyleIdx="1" presStyleCnt="5">
        <dgm:presLayoutVars>
          <dgm:bulletEnabled val="1"/>
        </dgm:presLayoutVars>
      </dgm:prSet>
      <dgm:spPr/>
    </dgm:pt>
    <dgm:pt modelId="{1ABD1610-8EF4-4FDB-B8E3-C4E5932410F9}" type="pres">
      <dgm:prSet presAssocID="{C02BFDB3-A0E1-4E53-99DA-185CBF8BD4AF}" presName="FiveNodes_3" presStyleLbl="node1" presStyleIdx="2" presStyleCnt="5">
        <dgm:presLayoutVars>
          <dgm:bulletEnabled val="1"/>
        </dgm:presLayoutVars>
      </dgm:prSet>
      <dgm:spPr/>
    </dgm:pt>
    <dgm:pt modelId="{6F42F9D4-53CE-4A0D-90F0-590B24A4B9D2}" type="pres">
      <dgm:prSet presAssocID="{C02BFDB3-A0E1-4E53-99DA-185CBF8BD4AF}" presName="FiveNodes_4" presStyleLbl="node1" presStyleIdx="3" presStyleCnt="5">
        <dgm:presLayoutVars>
          <dgm:bulletEnabled val="1"/>
        </dgm:presLayoutVars>
      </dgm:prSet>
      <dgm:spPr/>
    </dgm:pt>
    <dgm:pt modelId="{056F9A8A-3512-4D9D-9FAB-EF19EF7145D7}" type="pres">
      <dgm:prSet presAssocID="{C02BFDB3-A0E1-4E53-99DA-185CBF8BD4AF}" presName="FiveNodes_5" presStyleLbl="node1" presStyleIdx="4" presStyleCnt="5">
        <dgm:presLayoutVars>
          <dgm:bulletEnabled val="1"/>
        </dgm:presLayoutVars>
      </dgm:prSet>
      <dgm:spPr/>
    </dgm:pt>
    <dgm:pt modelId="{25BE1D83-97D2-4F38-B3CC-45C5232A7FCE}" type="pres">
      <dgm:prSet presAssocID="{C02BFDB3-A0E1-4E53-99DA-185CBF8BD4AF}" presName="FiveConn_1-2" presStyleLbl="fgAccFollowNode1" presStyleIdx="0" presStyleCnt="4">
        <dgm:presLayoutVars>
          <dgm:bulletEnabled val="1"/>
        </dgm:presLayoutVars>
      </dgm:prSet>
      <dgm:spPr/>
    </dgm:pt>
    <dgm:pt modelId="{174ED9AA-7C1D-4CF0-9022-E9AE70F5F839}" type="pres">
      <dgm:prSet presAssocID="{C02BFDB3-A0E1-4E53-99DA-185CBF8BD4AF}" presName="FiveConn_2-3" presStyleLbl="fgAccFollowNode1" presStyleIdx="1" presStyleCnt="4">
        <dgm:presLayoutVars>
          <dgm:bulletEnabled val="1"/>
        </dgm:presLayoutVars>
      </dgm:prSet>
      <dgm:spPr/>
    </dgm:pt>
    <dgm:pt modelId="{8411E2CD-8106-4416-97E8-8B38D4856828}" type="pres">
      <dgm:prSet presAssocID="{C02BFDB3-A0E1-4E53-99DA-185CBF8BD4AF}" presName="FiveConn_3-4" presStyleLbl="fgAccFollowNode1" presStyleIdx="2" presStyleCnt="4">
        <dgm:presLayoutVars>
          <dgm:bulletEnabled val="1"/>
        </dgm:presLayoutVars>
      </dgm:prSet>
      <dgm:spPr/>
    </dgm:pt>
    <dgm:pt modelId="{15834E27-229B-41B7-93D2-AD2D7269EC5E}" type="pres">
      <dgm:prSet presAssocID="{C02BFDB3-A0E1-4E53-99DA-185CBF8BD4AF}" presName="FiveConn_4-5" presStyleLbl="fgAccFollowNode1" presStyleIdx="3" presStyleCnt="4">
        <dgm:presLayoutVars>
          <dgm:bulletEnabled val="1"/>
        </dgm:presLayoutVars>
      </dgm:prSet>
      <dgm:spPr/>
    </dgm:pt>
    <dgm:pt modelId="{3D904648-5114-4091-A0CC-8529B3530B94}" type="pres">
      <dgm:prSet presAssocID="{C02BFDB3-A0E1-4E53-99DA-185CBF8BD4AF}" presName="FiveNodes_1_text" presStyleLbl="node1" presStyleIdx="4" presStyleCnt="5">
        <dgm:presLayoutVars>
          <dgm:bulletEnabled val="1"/>
        </dgm:presLayoutVars>
      </dgm:prSet>
      <dgm:spPr/>
    </dgm:pt>
    <dgm:pt modelId="{7CF97F29-4A6D-4CB5-8160-8E36C0482D30}" type="pres">
      <dgm:prSet presAssocID="{C02BFDB3-A0E1-4E53-99DA-185CBF8BD4AF}" presName="FiveNodes_2_text" presStyleLbl="node1" presStyleIdx="4" presStyleCnt="5">
        <dgm:presLayoutVars>
          <dgm:bulletEnabled val="1"/>
        </dgm:presLayoutVars>
      </dgm:prSet>
      <dgm:spPr/>
    </dgm:pt>
    <dgm:pt modelId="{1F61060E-3A0A-4806-A909-3DAC52030016}" type="pres">
      <dgm:prSet presAssocID="{C02BFDB3-A0E1-4E53-99DA-185CBF8BD4AF}" presName="FiveNodes_3_text" presStyleLbl="node1" presStyleIdx="4" presStyleCnt="5">
        <dgm:presLayoutVars>
          <dgm:bulletEnabled val="1"/>
        </dgm:presLayoutVars>
      </dgm:prSet>
      <dgm:spPr/>
    </dgm:pt>
    <dgm:pt modelId="{30238654-DD9F-4272-A381-A4E3932D6C2E}" type="pres">
      <dgm:prSet presAssocID="{C02BFDB3-A0E1-4E53-99DA-185CBF8BD4AF}" presName="FiveNodes_4_text" presStyleLbl="node1" presStyleIdx="4" presStyleCnt="5">
        <dgm:presLayoutVars>
          <dgm:bulletEnabled val="1"/>
        </dgm:presLayoutVars>
      </dgm:prSet>
      <dgm:spPr/>
    </dgm:pt>
    <dgm:pt modelId="{882E1469-D587-45EA-8FCA-389E8DFDA103}" type="pres">
      <dgm:prSet presAssocID="{C02BFDB3-A0E1-4E53-99DA-185CBF8BD4AF}" presName="FiveNodes_5_text" presStyleLbl="node1" presStyleIdx="4" presStyleCnt="5">
        <dgm:presLayoutVars>
          <dgm:bulletEnabled val="1"/>
        </dgm:presLayoutVars>
      </dgm:prSet>
      <dgm:spPr/>
    </dgm:pt>
  </dgm:ptLst>
  <dgm:cxnLst>
    <dgm:cxn modelId="{2F851D08-235D-426B-8FD8-F7FC434F30A4}" srcId="{C02BFDB3-A0E1-4E53-99DA-185CBF8BD4AF}" destId="{964661BC-B09D-49FA-B183-862E2F98D2D7}" srcOrd="3" destOrd="0" parTransId="{BB14DF3E-24F8-44BD-B399-1A2DF7D0A2A6}" sibTransId="{1050F996-189C-422A-A44F-DEE7BC5252A4}"/>
    <dgm:cxn modelId="{32448A24-6D3B-45EC-9366-656E2121CCF0}" type="presOf" srcId="{16419D87-21B6-4542-B222-C8AA94B840A3}" destId="{882E1469-D587-45EA-8FCA-389E8DFDA103}" srcOrd="1" destOrd="0" presId="urn:microsoft.com/office/officeart/2005/8/layout/vProcess5"/>
    <dgm:cxn modelId="{BB8FB82C-2019-41D0-B58D-91592A0E3DFC}" type="presOf" srcId="{16419D87-21B6-4542-B222-C8AA94B840A3}" destId="{056F9A8A-3512-4D9D-9FAB-EF19EF7145D7}" srcOrd="0" destOrd="0" presId="urn:microsoft.com/office/officeart/2005/8/layout/vProcess5"/>
    <dgm:cxn modelId="{F39BD435-49B9-4C93-BCC4-717F12FAC0DC}" type="presOf" srcId="{421912E5-C041-4EF7-B194-1748A2C66B96}" destId="{174ED9AA-7C1D-4CF0-9022-E9AE70F5F839}" srcOrd="0" destOrd="0" presId="urn:microsoft.com/office/officeart/2005/8/layout/vProcess5"/>
    <dgm:cxn modelId="{6729C35B-B807-486B-886E-73534A4489BA}" srcId="{C02BFDB3-A0E1-4E53-99DA-185CBF8BD4AF}" destId="{D6F54528-5632-44A7-8FEF-B5EB0426FABB}" srcOrd="0" destOrd="0" parTransId="{7915743C-5464-491D-9A0B-4D08CAC02341}" sibTransId="{C9DF150D-394A-45E1-897D-5799A9AACF98}"/>
    <dgm:cxn modelId="{DC827960-1095-431E-A9AD-6A88D809FFBA}" type="presOf" srcId="{964661BC-B09D-49FA-B183-862E2F98D2D7}" destId="{6F42F9D4-53CE-4A0D-90F0-590B24A4B9D2}" srcOrd="0" destOrd="0" presId="urn:microsoft.com/office/officeart/2005/8/layout/vProcess5"/>
    <dgm:cxn modelId="{AF736248-75E5-42D9-A07D-1B81C8CE51E1}" type="presOf" srcId="{AF792DB2-3EE1-42C1-B1B2-21E4387F0690}" destId="{7CF97F29-4A6D-4CB5-8160-8E36C0482D30}" srcOrd="1" destOrd="0" presId="urn:microsoft.com/office/officeart/2005/8/layout/vProcess5"/>
    <dgm:cxn modelId="{F1D00F6A-B38D-48BE-A6A9-228790F76270}" type="presOf" srcId="{E7540ED9-5513-4B21-BD86-B77F27364F7E}" destId="{1F61060E-3A0A-4806-A909-3DAC52030016}" srcOrd="1" destOrd="0" presId="urn:microsoft.com/office/officeart/2005/8/layout/vProcess5"/>
    <dgm:cxn modelId="{932DE46B-1E0C-4EAF-B007-E030D2313E89}" type="presOf" srcId="{C9DF150D-394A-45E1-897D-5799A9AACF98}" destId="{25BE1D83-97D2-4F38-B3CC-45C5232A7FCE}" srcOrd="0" destOrd="0" presId="urn:microsoft.com/office/officeart/2005/8/layout/vProcess5"/>
    <dgm:cxn modelId="{00E22059-0512-48B1-8BA3-39473193F494}" type="presOf" srcId="{D6F54528-5632-44A7-8FEF-B5EB0426FABB}" destId="{7DA507EF-CB9C-4EA5-9AF4-5A37797FC4D7}" srcOrd="0" destOrd="0" presId="urn:microsoft.com/office/officeart/2005/8/layout/vProcess5"/>
    <dgm:cxn modelId="{9349E68A-AF64-41CE-BA40-FB13CD5C7461}" srcId="{C02BFDB3-A0E1-4E53-99DA-185CBF8BD4AF}" destId="{E7540ED9-5513-4B21-BD86-B77F27364F7E}" srcOrd="2" destOrd="0" parTransId="{8B838E23-64FD-454F-A793-946F1B592696}" sibTransId="{A32C565E-AECD-4B5A-B378-BC525CD4B192}"/>
    <dgm:cxn modelId="{19D23D91-F175-4DA3-8883-C7878B36D4AD}" type="presOf" srcId="{D6F54528-5632-44A7-8FEF-B5EB0426FABB}" destId="{3D904648-5114-4091-A0CC-8529B3530B94}" srcOrd="1" destOrd="0" presId="urn:microsoft.com/office/officeart/2005/8/layout/vProcess5"/>
    <dgm:cxn modelId="{8D5BBD9C-EEE1-4BCC-AC26-CABA44AF04CB}" srcId="{C02BFDB3-A0E1-4E53-99DA-185CBF8BD4AF}" destId="{16419D87-21B6-4542-B222-C8AA94B840A3}" srcOrd="4" destOrd="0" parTransId="{549A5E01-37CF-4E7D-9DA4-055153336790}" sibTransId="{A3934B96-CE50-4B2D-A88D-962B97C7373C}"/>
    <dgm:cxn modelId="{E5825BA5-1332-4E81-881D-9428714613D6}" type="presOf" srcId="{A32C565E-AECD-4B5A-B378-BC525CD4B192}" destId="{8411E2CD-8106-4416-97E8-8B38D4856828}" srcOrd="0" destOrd="0" presId="urn:microsoft.com/office/officeart/2005/8/layout/vProcess5"/>
    <dgm:cxn modelId="{FDFE35A7-E5BE-4ABE-8541-F58F17F04AFA}" srcId="{C02BFDB3-A0E1-4E53-99DA-185CBF8BD4AF}" destId="{AF792DB2-3EE1-42C1-B1B2-21E4387F0690}" srcOrd="1" destOrd="0" parTransId="{522CD39F-FAF2-4752-84D1-903D43428F6C}" sibTransId="{421912E5-C041-4EF7-B194-1748A2C66B96}"/>
    <dgm:cxn modelId="{C7C1E4B3-116B-4D99-BBEA-413679C94106}" type="presOf" srcId="{964661BC-B09D-49FA-B183-862E2F98D2D7}" destId="{30238654-DD9F-4272-A381-A4E3932D6C2E}" srcOrd="1" destOrd="0" presId="urn:microsoft.com/office/officeart/2005/8/layout/vProcess5"/>
    <dgm:cxn modelId="{453EDFDA-8597-4709-9795-FC0B13F5AEBB}" type="presOf" srcId="{E7540ED9-5513-4B21-BD86-B77F27364F7E}" destId="{1ABD1610-8EF4-4FDB-B8E3-C4E5932410F9}" srcOrd="0" destOrd="0" presId="urn:microsoft.com/office/officeart/2005/8/layout/vProcess5"/>
    <dgm:cxn modelId="{F29030E0-D580-4770-8F60-6D6A82924935}" type="presOf" srcId="{C02BFDB3-A0E1-4E53-99DA-185CBF8BD4AF}" destId="{39413125-92FC-40E5-BCE8-1EB5F307D900}" srcOrd="0" destOrd="0" presId="urn:microsoft.com/office/officeart/2005/8/layout/vProcess5"/>
    <dgm:cxn modelId="{73E9C3E5-032C-4403-8B01-F2D74E2A2603}" type="presOf" srcId="{1050F996-189C-422A-A44F-DEE7BC5252A4}" destId="{15834E27-229B-41B7-93D2-AD2D7269EC5E}" srcOrd="0" destOrd="0" presId="urn:microsoft.com/office/officeart/2005/8/layout/vProcess5"/>
    <dgm:cxn modelId="{FD6BABF8-BB5B-4168-B5B2-502A89A08FF9}" type="presOf" srcId="{AF792DB2-3EE1-42C1-B1B2-21E4387F0690}" destId="{41EB0F7D-C2E1-4F50-820D-17E76F983131}" srcOrd="0" destOrd="0" presId="urn:microsoft.com/office/officeart/2005/8/layout/vProcess5"/>
    <dgm:cxn modelId="{0BF07574-5E4A-4075-89F4-FBAA55738EAE}" type="presParOf" srcId="{39413125-92FC-40E5-BCE8-1EB5F307D900}" destId="{D191543C-D8FB-4E65-B341-B47B79040633}" srcOrd="0" destOrd="0" presId="urn:microsoft.com/office/officeart/2005/8/layout/vProcess5"/>
    <dgm:cxn modelId="{24A10AD6-596D-43C0-8976-6250A86616DD}" type="presParOf" srcId="{39413125-92FC-40E5-BCE8-1EB5F307D900}" destId="{7DA507EF-CB9C-4EA5-9AF4-5A37797FC4D7}" srcOrd="1" destOrd="0" presId="urn:microsoft.com/office/officeart/2005/8/layout/vProcess5"/>
    <dgm:cxn modelId="{2143CDFE-EB0F-4097-9B34-88B83C5A1794}" type="presParOf" srcId="{39413125-92FC-40E5-BCE8-1EB5F307D900}" destId="{41EB0F7D-C2E1-4F50-820D-17E76F983131}" srcOrd="2" destOrd="0" presId="urn:microsoft.com/office/officeart/2005/8/layout/vProcess5"/>
    <dgm:cxn modelId="{6CA94D0A-8817-4A6D-9750-4C8CF47F0905}" type="presParOf" srcId="{39413125-92FC-40E5-BCE8-1EB5F307D900}" destId="{1ABD1610-8EF4-4FDB-B8E3-C4E5932410F9}" srcOrd="3" destOrd="0" presId="urn:microsoft.com/office/officeart/2005/8/layout/vProcess5"/>
    <dgm:cxn modelId="{04B3B24F-AEFC-4C3A-B596-10F9E6AB8754}" type="presParOf" srcId="{39413125-92FC-40E5-BCE8-1EB5F307D900}" destId="{6F42F9D4-53CE-4A0D-90F0-590B24A4B9D2}" srcOrd="4" destOrd="0" presId="urn:microsoft.com/office/officeart/2005/8/layout/vProcess5"/>
    <dgm:cxn modelId="{374E0BA4-9EB6-41C5-9BB2-9B61D0611BF8}" type="presParOf" srcId="{39413125-92FC-40E5-BCE8-1EB5F307D900}" destId="{056F9A8A-3512-4D9D-9FAB-EF19EF7145D7}" srcOrd="5" destOrd="0" presId="urn:microsoft.com/office/officeart/2005/8/layout/vProcess5"/>
    <dgm:cxn modelId="{C22517C5-603C-48CF-8F76-E8B4646DCD10}" type="presParOf" srcId="{39413125-92FC-40E5-BCE8-1EB5F307D900}" destId="{25BE1D83-97D2-4F38-B3CC-45C5232A7FCE}" srcOrd="6" destOrd="0" presId="urn:microsoft.com/office/officeart/2005/8/layout/vProcess5"/>
    <dgm:cxn modelId="{8A9FC6FD-4817-4613-893F-44D27E636012}" type="presParOf" srcId="{39413125-92FC-40E5-BCE8-1EB5F307D900}" destId="{174ED9AA-7C1D-4CF0-9022-E9AE70F5F839}" srcOrd="7" destOrd="0" presId="urn:microsoft.com/office/officeart/2005/8/layout/vProcess5"/>
    <dgm:cxn modelId="{DC9D64D4-81D5-473B-B78C-1C897D2D513E}" type="presParOf" srcId="{39413125-92FC-40E5-BCE8-1EB5F307D900}" destId="{8411E2CD-8106-4416-97E8-8B38D4856828}" srcOrd="8" destOrd="0" presId="urn:microsoft.com/office/officeart/2005/8/layout/vProcess5"/>
    <dgm:cxn modelId="{358BD918-DCAD-4004-9047-D28B5E028245}" type="presParOf" srcId="{39413125-92FC-40E5-BCE8-1EB5F307D900}" destId="{15834E27-229B-41B7-93D2-AD2D7269EC5E}" srcOrd="9" destOrd="0" presId="urn:microsoft.com/office/officeart/2005/8/layout/vProcess5"/>
    <dgm:cxn modelId="{CF41D503-EC44-4315-A40D-2E243EEB24F9}" type="presParOf" srcId="{39413125-92FC-40E5-BCE8-1EB5F307D900}" destId="{3D904648-5114-4091-A0CC-8529B3530B94}" srcOrd="10" destOrd="0" presId="urn:microsoft.com/office/officeart/2005/8/layout/vProcess5"/>
    <dgm:cxn modelId="{B034ECFD-1310-4C26-B46D-FB7EF4393FE9}" type="presParOf" srcId="{39413125-92FC-40E5-BCE8-1EB5F307D900}" destId="{7CF97F29-4A6D-4CB5-8160-8E36C0482D30}" srcOrd="11" destOrd="0" presId="urn:microsoft.com/office/officeart/2005/8/layout/vProcess5"/>
    <dgm:cxn modelId="{781E098B-3A73-4659-A4A7-A58593DDCED6}" type="presParOf" srcId="{39413125-92FC-40E5-BCE8-1EB5F307D900}" destId="{1F61060E-3A0A-4806-A909-3DAC52030016}" srcOrd="12" destOrd="0" presId="urn:microsoft.com/office/officeart/2005/8/layout/vProcess5"/>
    <dgm:cxn modelId="{3604C40F-BA28-4BC0-8AB8-57EB8E4089FF}" type="presParOf" srcId="{39413125-92FC-40E5-BCE8-1EB5F307D900}" destId="{30238654-DD9F-4272-A381-A4E3932D6C2E}" srcOrd="13" destOrd="0" presId="urn:microsoft.com/office/officeart/2005/8/layout/vProcess5"/>
    <dgm:cxn modelId="{D22313C3-369D-43C3-86C8-1BF08E904446}" type="presParOf" srcId="{39413125-92FC-40E5-BCE8-1EB5F307D900}" destId="{882E1469-D587-45EA-8FCA-389E8DFDA10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8CA9FE-A1C9-4D9D-84E2-5925B235A99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10ED2235-C924-4947-9D8A-397C20AF6CAF}">
      <dgm:prSet/>
      <dgm:spPr/>
      <dgm:t>
        <a:bodyPr/>
        <a:lstStyle/>
        <a:p>
          <a:r>
            <a:rPr lang="hu-HU" b="1">
              <a:solidFill>
                <a:schemeClr val="tx1"/>
              </a:solidFill>
            </a:rPr>
            <a:t>Everyone can order their preference list from 1 to n, for n options</a:t>
          </a:r>
          <a:endParaRPr lang="en-AU" b="1">
            <a:solidFill>
              <a:schemeClr val="tx1"/>
            </a:solidFill>
          </a:endParaRPr>
        </a:p>
      </dgm:t>
    </dgm:pt>
    <dgm:pt modelId="{A1BCAF5B-9A28-4200-BCB4-96875AA36323}" type="parTrans" cxnId="{EAEADC13-11AE-4FB4-B50E-7E1C2AA85F91}">
      <dgm:prSet/>
      <dgm:spPr/>
      <dgm:t>
        <a:bodyPr/>
        <a:lstStyle/>
        <a:p>
          <a:endParaRPr lang="en-AU" b="1">
            <a:solidFill>
              <a:schemeClr val="tx1"/>
            </a:solidFill>
          </a:endParaRPr>
        </a:p>
      </dgm:t>
    </dgm:pt>
    <dgm:pt modelId="{8BCA90C2-F2E5-4E16-A470-F695DDAE1F17}" type="sibTrans" cxnId="{EAEADC13-11AE-4FB4-B50E-7E1C2AA85F91}">
      <dgm:prSet/>
      <dgm:spPr/>
      <dgm:t>
        <a:bodyPr/>
        <a:lstStyle/>
        <a:p>
          <a:endParaRPr lang="en-AU" b="1">
            <a:solidFill>
              <a:schemeClr val="tx1"/>
            </a:solidFill>
          </a:endParaRPr>
        </a:p>
      </dgm:t>
    </dgm:pt>
    <dgm:pt modelId="{4BD62B6C-0534-4B44-AAA7-9628310B5113}">
      <dgm:prSet/>
      <dgm:spPr/>
      <dgm:t>
        <a:bodyPr/>
        <a:lstStyle/>
        <a:p>
          <a:r>
            <a:rPr lang="hu-HU" b="1">
              <a:solidFill>
                <a:schemeClr val="tx1"/>
              </a:solidFill>
            </a:rPr>
            <a:t>Least favoured option is eliminated</a:t>
          </a:r>
          <a:endParaRPr lang="en-AU" b="1">
            <a:solidFill>
              <a:schemeClr val="tx1"/>
            </a:solidFill>
          </a:endParaRPr>
        </a:p>
      </dgm:t>
    </dgm:pt>
    <dgm:pt modelId="{2E2E7351-617A-4A37-A507-F2B6171A9365}" type="parTrans" cxnId="{7AFCE69A-D98C-4354-871E-BB619F976B6F}">
      <dgm:prSet/>
      <dgm:spPr/>
      <dgm:t>
        <a:bodyPr/>
        <a:lstStyle/>
        <a:p>
          <a:endParaRPr lang="en-AU" b="1">
            <a:solidFill>
              <a:schemeClr val="tx1"/>
            </a:solidFill>
          </a:endParaRPr>
        </a:p>
      </dgm:t>
    </dgm:pt>
    <dgm:pt modelId="{46222BCA-7FA0-4D8B-9C77-8408E651BB83}" type="sibTrans" cxnId="{7AFCE69A-D98C-4354-871E-BB619F976B6F}">
      <dgm:prSet/>
      <dgm:spPr/>
      <dgm:t>
        <a:bodyPr/>
        <a:lstStyle/>
        <a:p>
          <a:endParaRPr lang="en-AU" b="1">
            <a:solidFill>
              <a:schemeClr val="tx1"/>
            </a:solidFill>
          </a:endParaRPr>
        </a:p>
      </dgm:t>
    </dgm:pt>
    <dgm:pt modelId="{D8C8F925-82C6-4752-BDC8-32AFCC0B4AF6}">
      <dgm:prSet/>
      <dgm:spPr/>
      <dgm:t>
        <a:bodyPr/>
        <a:lstStyle/>
        <a:p>
          <a:r>
            <a:rPr lang="hu-HU" b="1">
              <a:solidFill>
                <a:schemeClr val="tx1"/>
              </a:solidFill>
            </a:rPr>
            <a:t>For eliminated option: 2nd choice added to the still competing opctions</a:t>
          </a:r>
          <a:endParaRPr lang="en-AU" b="1">
            <a:solidFill>
              <a:schemeClr val="tx1"/>
            </a:solidFill>
          </a:endParaRPr>
        </a:p>
      </dgm:t>
    </dgm:pt>
    <dgm:pt modelId="{1DE664F5-7343-4AE3-810F-A1ACE6B114C4}" type="parTrans" cxnId="{36EEF047-7D25-4C24-B386-AE6DFC7E4AE6}">
      <dgm:prSet/>
      <dgm:spPr/>
      <dgm:t>
        <a:bodyPr/>
        <a:lstStyle/>
        <a:p>
          <a:endParaRPr lang="en-AU" b="1">
            <a:solidFill>
              <a:schemeClr val="tx1"/>
            </a:solidFill>
          </a:endParaRPr>
        </a:p>
      </dgm:t>
    </dgm:pt>
    <dgm:pt modelId="{41FF5066-C65D-4F1F-A010-519522E4555E}" type="sibTrans" cxnId="{36EEF047-7D25-4C24-B386-AE6DFC7E4AE6}">
      <dgm:prSet/>
      <dgm:spPr/>
      <dgm:t>
        <a:bodyPr/>
        <a:lstStyle/>
        <a:p>
          <a:endParaRPr lang="en-AU" b="1">
            <a:solidFill>
              <a:schemeClr val="tx1"/>
            </a:solidFill>
          </a:endParaRPr>
        </a:p>
      </dgm:t>
    </dgm:pt>
    <dgm:pt modelId="{89DCF0CB-B96A-42C4-B1F8-33F38AA1CF29}">
      <dgm:prSet/>
      <dgm:spPr/>
      <dgm:t>
        <a:bodyPr/>
        <a:lstStyle/>
        <a:p>
          <a:r>
            <a:rPr lang="hu-HU" b="1">
              <a:solidFill>
                <a:schemeClr val="tx1"/>
              </a:solidFill>
            </a:rPr>
            <a:t>Notable examples: </a:t>
          </a:r>
          <a:endParaRPr lang="en-AU" b="1">
            <a:solidFill>
              <a:schemeClr val="tx1"/>
            </a:solidFill>
          </a:endParaRPr>
        </a:p>
      </dgm:t>
    </dgm:pt>
    <dgm:pt modelId="{5AEB2EE2-558E-458A-83F2-F78FBE1AB802}" type="parTrans" cxnId="{563CBDD0-A940-4AED-9343-8BBB8428E0CB}">
      <dgm:prSet/>
      <dgm:spPr/>
      <dgm:t>
        <a:bodyPr/>
        <a:lstStyle/>
        <a:p>
          <a:endParaRPr lang="en-AU" b="1">
            <a:solidFill>
              <a:schemeClr val="tx1"/>
            </a:solidFill>
          </a:endParaRPr>
        </a:p>
      </dgm:t>
    </dgm:pt>
    <dgm:pt modelId="{799B0748-DCA5-4F2F-B0B6-34F49C6BB964}" type="sibTrans" cxnId="{563CBDD0-A940-4AED-9343-8BBB8428E0CB}">
      <dgm:prSet/>
      <dgm:spPr/>
      <dgm:t>
        <a:bodyPr/>
        <a:lstStyle/>
        <a:p>
          <a:endParaRPr lang="en-AU" b="1">
            <a:solidFill>
              <a:schemeClr val="tx1"/>
            </a:solidFill>
          </a:endParaRPr>
        </a:p>
      </dgm:t>
    </dgm:pt>
    <dgm:pt modelId="{2CD925E3-C103-407A-B052-FD3DD916AA6B}">
      <dgm:prSet/>
      <dgm:spPr/>
      <dgm:t>
        <a:bodyPr/>
        <a:lstStyle/>
        <a:p>
          <a:r>
            <a:rPr lang="hu-HU" b="1" dirty="0">
              <a:solidFill>
                <a:schemeClr val="tx1"/>
              </a:solidFill>
            </a:rPr>
            <a:t>most Student Organizations use runoffs, f.e. Single positions in BDU, Oscars,  Australia</a:t>
          </a:r>
          <a:endParaRPr lang="en-AU" b="1" dirty="0">
            <a:solidFill>
              <a:schemeClr val="tx1"/>
            </a:solidFill>
          </a:endParaRPr>
        </a:p>
      </dgm:t>
    </dgm:pt>
    <dgm:pt modelId="{64816CBA-8A58-44D3-82FB-F9DE1E57A61B}" type="parTrans" cxnId="{DFBB7D62-8507-468B-B989-924C99815D79}">
      <dgm:prSet/>
      <dgm:spPr/>
      <dgm:t>
        <a:bodyPr/>
        <a:lstStyle/>
        <a:p>
          <a:endParaRPr lang="en-AU" b="1">
            <a:solidFill>
              <a:schemeClr val="tx1"/>
            </a:solidFill>
          </a:endParaRPr>
        </a:p>
      </dgm:t>
    </dgm:pt>
    <dgm:pt modelId="{22F1EB1F-90FC-4BDA-81E5-D658E5431FB1}" type="sibTrans" cxnId="{DFBB7D62-8507-468B-B989-924C99815D79}">
      <dgm:prSet/>
      <dgm:spPr/>
      <dgm:t>
        <a:bodyPr/>
        <a:lstStyle/>
        <a:p>
          <a:endParaRPr lang="en-AU" b="1">
            <a:solidFill>
              <a:schemeClr val="tx1"/>
            </a:solidFill>
          </a:endParaRPr>
        </a:p>
      </dgm:t>
    </dgm:pt>
    <dgm:pt modelId="{7C547E6A-C565-49C8-912F-200132B2C79B}">
      <dgm:prSet/>
      <dgm:spPr/>
      <dgm:t>
        <a:bodyPr/>
        <a:lstStyle/>
        <a:p>
          <a:r>
            <a:rPr lang="hu-HU" b="1">
              <a:solidFill>
                <a:schemeClr val="tx1"/>
              </a:solidFill>
            </a:rPr>
            <a:t>2 round runoffs are very common: Előválasztás 2021, French or old Hungarian elections</a:t>
          </a:r>
          <a:endParaRPr lang="en-AU" b="1">
            <a:solidFill>
              <a:schemeClr val="tx1"/>
            </a:solidFill>
          </a:endParaRPr>
        </a:p>
      </dgm:t>
    </dgm:pt>
    <dgm:pt modelId="{77AB665F-B441-4D78-8CFC-20132DCD8BDF}" type="parTrans" cxnId="{29456951-BDD9-4F85-907C-54F0043D0EF4}">
      <dgm:prSet/>
      <dgm:spPr/>
      <dgm:t>
        <a:bodyPr/>
        <a:lstStyle/>
        <a:p>
          <a:endParaRPr lang="en-AU" b="1">
            <a:solidFill>
              <a:schemeClr val="tx1"/>
            </a:solidFill>
          </a:endParaRPr>
        </a:p>
      </dgm:t>
    </dgm:pt>
    <dgm:pt modelId="{A35BDB3A-282D-4DA0-957F-AC1A630AB0B9}" type="sibTrans" cxnId="{29456951-BDD9-4F85-907C-54F0043D0EF4}">
      <dgm:prSet/>
      <dgm:spPr/>
      <dgm:t>
        <a:bodyPr/>
        <a:lstStyle/>
        <a:p>
          <a:endParaRPr lang="en-AU" b="1">
            <a:solidFill>
              <a:schemeClr val="tx1"/>
            </a:solidFill>
          </a:endParaRPr>
        </a:p>
      </dgm:t>
    </dgm:pt>
    <dgm:pt modelId="{A2E517A5-38A9-4B99-8947-7E6721223FDA}">
      <dgm:prSet/>
      <dgm:spPr/>
      <dgm:t>
        <a:bodyPr/>
        <a:lstStyle/>
        <a:p>
          <a:r>
            <a:rPr lang="hu-HU" b="1">
              <a:solidFill>
                <a:schemeClr val="tx1"/>
              </a:solidFill>
            </a:rPr>
            <a:t>Major flaws: </a:t>
          </a:r>
          <a:endParaRPr lang="en-AU" b="1">
            <a:solidFill>
              <a:schemeClr val="tx1"/>
            </a:solidFill>
          </a:endParaRPr>
        </a:p>
      </dgm:t>
    </dgm:pt>
    <dgm:pt modelId="{CDB7400C-F2E6-48A9-8AB5-03690F82768F}" type="parTrans" cxnId="{D12E1B07-3D84-46A4-B49D-81E048728533}">
      <dgm:prSet/>
      <dgm:spPr/>
      <dgm:t>
        <a:bodyPr/>
        <a:lstStyle/>
        <a:p>
          <a:endParaRPr lang="en-AU" b="1">
            <a:solidFill>
              <a:schemeClr val="tx1"/>
            </a:solidFill>
          </a:endParaRPr>
        </a:p>
      </dgm:t>
    </dgm:pt>
    <dgm:pt modelId="{07A17A77-870A-49D2-984F-035C98048AF5}" type="sibTrans" cxnId="{D12E1B07-3D84-46A4-B49D-81E048728533}">
      <dgm:prSet/>
      <dgm:spPr/>
      <dgm:t>
        <a:bodyPr/>
        <a:lstStyle/>
        <a:p>
          <a:endParaRPr lang="en-AU" b="1">
            <a:solidFill>
              <a:schemeClr val="tx1"/>
            </a:solidFill>
          </a:endParaRPr>
        </a:p>
      </dgm:t>
    </dgm:pt>
    <dgm:pt modelId="{D8F78D82-D2C3-42C9-97F6-904CBBCB52FE}">
      <dgm:prSet/>
      <dgm:spPr/>
      <dgm:t>
        <a:bodyPr/>
        <a:lstStyle/>
        <a:p>
          <a:r>
            <a:rPr lang="hu-HU" b="1">
              <a:solidFill>
                <a:schemeClr val="tx1"/>
              </a:solidFill>
            </a:rPr>
            <a:t>Center squeeze</a:t>
          </a:r>
          <a:endParaRPr lang="en-AU" b="1">
            <a:solidFill>
              <a:schemeClr val="tx1"/>
            </a:solidFill>
          </a:endParaRPr>
        </a:p>
      </dgm:t>
    </dgm:pt>
    <dgm:pt modelId="{7A14E4E2-185E-414C-BA55-55B696A6CEC0}" type="parTrans" cxnId="{4A0E2C5C-4CBB-4E5E-8A88-78CDEEA764D0}">
      <dgm:prSet/>
      <dgm:spPr/>
      <dgm:t>
        <a:bodyPr/>
        <a:lstStyle/>
        <a:p>
          <a:endParaRPr lang="en-AU" b="1">
            <a:solidFill>
              <a:schemeClr val="tx1"/>
            </a:solidFill>
          </a:endParaRPr>
        </a:p>
      </dgm:t>
    </dgm:pt>
    <dgm:pt modelId="{22C78051-9958-442C-A298-DC91BFF4F473}" type="sibTrans" cxnId="{4A0E2C5C-4CBB-4E5E-8A88-78CDEEA764D0}">
      <dgm:prSet/>
      <dgm:spPr/>
      <dgm:t>
        <a:bodyPr/>
        <a:lstStyle/>
        <a:p>
          <a:endParaRPr lang="en-AU" b="1">
            <a:solidFill>
              <a:schemeClr val="tx1"/>
            </a:solidFill>
          </a:endParaRPr>
        </a:p>
      </dgm:t>
    </dgm:pt>
    <dgm:pt modelId="{3D4E8EE3-F88F-42AF-9217-8795ECAD27CF}" type="pres">
      <dgm:prSet presAssocID="{A48CA9FE-A1C9-4D9D-84E2-5925B235A998}" presName="linear" presStyleCnt="0">
        <dgm:presLayoutVars>
          <dgm:animLvl val="lvl"/>
          <dgm:resizeHandles val="exact"/>
        </dgm:presLayoutVars>
      </dgm:prSet>
      <dgm:spPr/>
    </dgm:pt>
    <dgm:pt modelId="{52A387E4-52E3-428A-A221-09D27201243C}" type="pres">
      <dgm:prSet presAssocID="{10ED2235-C924-4947-9D8A-397C20AF6CAF}" presName="parentText" presStyleLbl="node1" presStyleIdx="0" presStyleCnt="5">
        <dgm:presLayoutVars>
          <dgm:chMax val="0"/>
          <dgm:bulletEnabled val="1"/>
        </dgm:presLayoutVars>
      </dgm:prSet>
      <dgm:spPr/>
    </dgm:pt>
    <dgm:pt modelId="{A6AA52C9-DFB6-45C8-9F81-7167CFE760AF}" type="pres">
      <dgm:prSet presAssocID="{8BCA90C2-F2E5-4E16-A470-F695DDAE1F17}" presName="spacer" presStyleCnt="0"/>
      <dgm:spPr/>
    </dgm:pt>
    <dgm:pt modelId="{DF1F15A2-8256-4829-907D-16FD4C752E3C}" type="pres">
      <dgm:prSet presAssocID="{4BD62B6C-0534-4B44-AAA7-9628310B5113}" presName="parentText" presStyleLbl="node1" presStyleIdx="1" presStyleCnt="5">
        <dgm:presLayoutVars>
          <dgm:chMax val="0"/>
          <dgm:bulletEnabled val="1"/>
        </dgm:presLayoutVars>
      </dgm:prSet>
      <dgm:spPr/>
    </dgm:pt>
    <dgm:pt modelId="{B8A45E16-9F04-4942-8E82-57717AFD7730}" type="pres">
      <dgm:prSet presAssocID="{46222BCA-7FA0-4D8B-9C77-8408E651BB83}" presName="spacer" presStyleCnt="0"/>
      <dgm:spPr/>
    </dgm:pt>
    <dgm:pt modelId="{E01A5009-1D95-488E-B909-C88A31B6881B}" type="pres">
      <dgm:prSet presAssocID="{D8C8F925-82C6-4752-BDC8-32AFCC0B4AF6}" presName="parentText" presStyleLbl="node1" presStyleIdx="2" presStyleCnt="5">
        <dgm:presLayoutVars>
          <dgm:chMax val="0"/>
          <dgm:bulletEnabled val="1"/>
        </dgm:presLayoutVars>
      </dgm:prSet>
      <dgm:spPr/>
    </dgm:pt>
    <dgm:pt modelId="{7A0E2EE1-4527-47AA-97EA-71393B2A9718}" type="pres">
      <dgm:prSet presAssocID="{41FF5066-C65D-4F1F-A010-519522E4555E}" presName="spacer" presStyleCnt="0"/>
      <dgm:spPr/>
    </dgm:pt>
    <dgm:pt modelId="{EFC1F171-72C3-4F4C-AA76-F7DD6355B229}" type="pres">
      <dgm:prSet presAssocID="{89DCF0CB-B96A-42C4-B1F8-33F38AA1CF29}" presName="parentText" presStyleLbl="node1" presStyleIdx="3" presStyleCnt="5">
        <dgm:presLayoutVars>
          <dgm:chMax val="0"/>
          <dgm:bulletEnabled val="1"/>
        </dgm:presLayoutVars>
      </dgm:prSet>
      <dgm:spPr/>
    </dgm:pt>
    <dgm:pt modelId="{3D0D374E-3A7D-4A70-B0F2-F9A7FAF5D056}" type="pres">
      <dgm:prSet presAssocID="{89DCF0CB-B96A-42C4-B1F8-33F38AA1CF29}" presName="childText" presStyleLbl="revTx" presStyleIdx="0" presStyleCnt="2">
        <dgm:presLayoutVars>
          <dgm:bulletEnabled val="1"/>
        </dgm:presLayoutVars>
      </dgm:prSet>
      <dgm:spPr/>
    </dgm:pt>
    <dgm:pt modelId="{279B6076-6E74-4E55-97AE-1974D9558918}" type="pres">
      <dgm:prSet presAssocID="{A2E517A5-38A9-4B99-8947-7E6721223FDA}" presName="parentText" presStyleLbl="node1" presStyleIdx="4" presStyleCnt="5">
        <dgm:presLayoutVars>
          <dgm:chMax val="0"/>
          <dgm:bulletEnabled val="1"/>
        </dgm:presLayoutVars>
      </dgm:prSet>
      <dgm:spPr/>
    </dgm:pt>
    <dgm:pt modelId="{7532DFEE-2C0C-43A8-9C49-057AC1BCB51E}" type="pres">
      <dgm:prSet presAssocID="{A2E517A5-38A9-4B99-8947-7E6721223FDA}" presName="childText" presStyleLbl="revTx" presStyleIdx="1" presStyleCnt="2">
        <dgm:presLayoutVars>
          <dgm:bulletEnabled val="1"/>
        </dgm:presLayoutVars>
      </dgm:prSet>
      <dgm:spPr/>
    </dgm:pt>
  </dgm:ptLst>
  <dgm:cxnLst>
    <dgm:cxn modelId="{D12E1B07-3D84-46A4-B49D-81E048728533}" srcId="{A48CA9FE-A1C9-4D9D-84E2-5925B235A998}" destId="{A2E517A5-38A9-4B99-8947-7E6721223FDA}" srcOrd="4" destOrd="0" parTransId="{CDB7400C-F2E6-48A9-8AB5-03690F82768F}" sibTransId="{07A17A77-870A-49D2-984F-035C98048AF5}"/>
    <dgm:cxn modelId="{08492807-0E8B-463C-9DAE-ED77AE90BCEE}" type="presOf" srcId="{10ED2235-C924-4947-9D8A-397C20AF6CAF}" destId="{52A387E4-52E3-428A-A221-09D27201243C}" srcOrd="0" destOrd="0" presId="urn:microsoft.com/office/officeart/2005/8/layout/vList2"/>
    <dgm:cxn modelId="{EAEADC13-11AE-4FB4-B50E-7E1C2AA85F91}" srcId="{A48CA9FE-A1C9-4D9D-84E2-5925B235A998}" destId="{10ED2235-C924-4947-9D8A-397C20AF6CAF}" srcOrd="0" destOrd="0" parTransId="{A1BCAF5B-9A28-4200-BCB4-96875AA36323}" sibTransId="{8BCA90C2-F2E5-4E16-A470-F695DDAE1F17}"/>
    <dgm:cxn modelId="{7F687B14-24AD-4440-A4FB-59A706D13B9B}" type="presOf" srcId="{A48CA9FE-A1C9-4D9D-84E2-5925B235A998}" destId="{3D4E8EE3-F88F-42AF-9217-8795ECAD27CF}" srcOrd="0" destOrd="0" presId="urn:microsoft.com/office/officeart/2005/8/layout/vList2"/>
    <dgm:cxn modelId="{3E2D5C17-72A3-4510-AE11-472E8A964999}" type="presOf" srcId="{4BD62B6C-0534-4B44-AAA7-9628310B5113}" destId="{DF1F15A2-8256-4829-907D-16FD4C752E3C}" srcOrd="0" destOrd="0" presId="urn:microsoft.com/office/officeart/2005/8/layout/vList2"/>
    <dgm:cxn modelId="{4A0E2C5C-4CBB-4E5E-8A88-78CDEEA764D0}" srcId="{A2E517A5-38A9-4B99-8947-7E6721223FDA}" destId="{D8F78D82-D2C3-42C9-97F6-904CBBCB52FE}" srcOrd="0" destOrd="0" parTransId="{7A14E4E2-185E-414C-BA55-55B696A6CEC0}" sibTransId="{22C78051-9958-442C-A298-DC91BFF4F473}"/>
    <dgm:cxn modelId="{DFBB7D62-8507-468B-B989-924C99815D79}" srcId="{89DCF0CB-B96A-42C4-B1F8-33F38AA1CF29}" destId="{2CD925E3-C103-407A-B052-FD3DD916AA6B}" srcOrd="0" destOrd="0" parTransId="{64816CBA-8A58-44D3-82FB-F9DE1E57A61B}" sibTransId="{22F1EB1F-90FC-4BDA-81E5-D658E5431FB1}"/>
    <dgm:cxn modelId="{C09E0546-DD12-4D4D-85B2-2AC6CA93AD34}" type="presOf" srcId="{2CD925E3-C103-407A-B052-FD3DD916AA6B}" destId="{3D0D374E-3A7D-4A70-B0F2-F9A7FAF5D056}" srcOrd="0" destOrd="0" presId="urn:microsoft.com/office/officeart/2005/8/layout/vList2"/>
    <dgm:cxn modelId="{36EEF047-7D25-4C24-B386-AE6DFC7E4AE6}" srcId="{A48CA9FE-A1C9-4D9D-84E2-5925B235A998}" destId="{D8C8F925-82C6-4752-BDC8-32AFCC0B4AF6}" srcOrd="2" destOrd="0" parTransId="{1DE664F5-7343-4AE3-810F-A1ACE6B114C4}" sibTransId="{41FF5066-C65D-4F1F-A010-519522E4555E}"/>
    <dgm:cxn modelId="{29456951-BDD9-4F85-907C-54F0043D0EF4}" srcId="{89DCF0CB-B96A-42C4-B1F8-33F38AA1CF29}" destId="{7C547E6A-C565-49C8-912F-200132B2C79B}" srcOrd="1" destOrd="0" parTransId="{77AB665F-B441-4D78-8CFC-20132DCD8BDF}" sibTransId="{A35BDB3A-282D-4DA0-957F-AC1A630AB0B9}"/>
    <dgm:cxn modelId="{46988672-4C6C-4F8C-92E8-EC07C87099E5}" type="presOf" srcId="{89DCF0CB-B96A-42C4-B1F8-33F38AA1CF29}" destId="{EFC1F171-72C3-4F4C-AA76-F7DD6355B229}" srcOrd="0" destOrd="0" presId="urn:microsoft.com/office/officeart/2005/8/layout/vList2"/>
    <dgm:cxn modelId="{38124982-7778-4601-9E13-09F35D9A15E8}" type="presOf" srcId="{7C547E6A-C565-49C8-912F-200132B2C79B}" destId="{3D0D374E-3A7D-4A70-B0F2-F9A7FAF5D056}" srcOrd="0" destOrd="1" presId="urn:microsoft.com/office/officeart/2005/8/layout/vList2"/>
    <dgm:cxn modelId="{7AFCE69A-D98C-4354-871E-BB619F976B6F}" srcId="{A48CA9FE-A1C9-4D9D-84E2-5925B235A998}" destId="{4BD62B6C-0534-4B44-AAA7-9628310B5113}" srcOrd="1" destOrd="0" parTransId="{2E2E7351-617A-4A37-A507-F2B6171A9365}" sibTransId="{46222BCA-7FA0-4D8B-9C77-8408E651BB83}"/>
    <dgm:cxn modelId="{13A49AA5-48C5-4027-8BEA-D2C756EE35CE}" type="presOf" srcId="{D8C8F925-82C6-4752-BDC8-32AFCC0B4AF6}" destId="{E01A5009-1D95-488E-B909-C88A31B6881B}" srcOrd="0" destOrd="0" presId="urn:microsoft.com/office/officeart/2005/8/layout/vList2"/>
    <dgm:cxn modelId="{563CBDD0-A940-4AED-9343-8BBB8428E0CB}" srcId="{A48CA9FE-A1C9-4D9D-84E2-5925B235A998}" destId="{89DCF0CB-B96A-42C4-B1F8-33F38AA1CF29}" srcOrd="3" destOrd="0" parTransId="{5AEB2EE2-558E-458A-83F2-F78FBE1AB802}" sibTransId="{799B0748-DCA5-4F2F-B0B6-34F49C6BB964}"/>
    <dgm:cxn modelId="{EABD9FE4-3CBF-4F5C-8A06-221ACAB04B20}" type="presOf" srcId="{A2E517A5-38A9-4B99-8947-7E6721223FDA}" destId="{279B6076-6E74-4E55-97AE-1974D9558918}" srcOrd="0" destOrd="0" presId="urn:microsoft.com/office/officeart/2005/8/layout/vList2"/>
    <dgm:cxn modelId="{5242FCF9-2231-4D55-B74A-3198121FF571}" type="presOf" srcId="{D8F78D82-D2C3-42C9-97F6-904CBBCB52FE}" destId="{7532DFEE-2C0C-43A8-9C49-057AC1BCB51E}" srcOrd="0" destOrd="0" presId="urn:microsoft.com/office/officeart/2005/8/layout/vList2"/>
    <dgm:cxn modelId="{3881F7B0-E772-417C-8DBC-4370063A993C}" type="presParOf" srcId="{3D4E8EE3-F88F-42AF-9217-8795ECAD27CF}" destId="{52A387E4-52E3-428A-A221-09D27201243C}" srcOrd="0" destOrd="0" presId="urn:microsoft.com/office/officeart/2005/8/layout/vList2"/>
    <dgm:cxn modelId="{54990B22-062D-49F2-B152-B5B4B9B3D369}" type="presParOf" srcId="{3D4E8EE3-F88F-42AF-9217-8795ECAD27CF}" destId="{A6AA52C9-DFB6-45C8-9F81-7167CFE760AF}" srcOrd="1" destOrd="0" presId="urn:microsoft.com/office/officeart/2005/8/layout/vList2"/>
    <dgm:cxn modelId="{9506AB58-DE4D-4407-B60C-82311E820DDD}" type="presParOf" srcId="{3D4E8EE3-F88F-42AF-9217-8795ECAD27CF}" destId="{DF1F15A2-8256-4829-907D-16FD4C752E3C}" srcOrd="2" destOrd="0" presId="urn:microsoft.com/office/officeart/2005/8/layout/vList2"/>
    <dgm:cxn modelId="{D9EAC1E8-67A5-4AF1-9A71-A0270DE7AE27}" type="presParOf" srcId="{3D4E8EE3-F88F-42AF-9217-8795ECAD27CF}" destId="{B8A45E16-9F04-4942-8E82-57717AFD7730}" srcOrd="3" destOrd="0" presId="urn:microsoft.com/office/officeart/2005/8/layout/vList2"/>
    <dgm:cxn modelId="{D386C76C-7D77-44AE-A4C6-760FF2B65C68}" type="presParOf" srcId="{3D4E8EE3-F88F-42AF-9217-8795ECAD27CF}" destId="{E01A5009-1D95-488E-B909-C88A31B6881B}" srcOrd="4" destOrd="0" presId="urn:microsoft.com/office/officeart/2005/8/layout/vList2"/>
    <dgm:cxn modelId="{D0B86220-6148-4EDC-9478-9A213D9CA2EE}" type="presParOf" srcId="{3D4E8EE3-F88F-42AF-9217-8795ECAD27CF}" destId="{7A0E2EE1-4527-47AA-97EA-71393B2A9718}" srcOrd="5" destOrd="0" presId="urn:microsoft.com/office/officeart/2005/8/layout/vList2"/>
    <dgm:cxn modelId="{D3645942-1677-41AE-B79A-36AA1062C30F}" type="presParOf" srcId="{3D4E8EE3-F88F-42AF-9217-8795ECAD27CF}" destId="{EFC1F171-72C3-4F4C-AA76-F7DD6355B229}" srcOrd="6" destOrd="0" presId="urn:microsoft.com/office/officeart/2005/8/layout/vList2"/>
    <dgm:cxn modelId="{FEA77B00-8F64-450C-B61D-9248741D6A77}" type="presParOf" srcId="{3D4E8EE3-F88F-42AF-9217-8795ECAD27CF}" destId="{3D0D374E-3A7D-4A70-B0F2-F9A7FAF5D056}" srcOrd="7" destOrd="0" presId="urn:microsoft.com/office/officeart/2005/8/layout/vList2"/>
    <dgm:cxn modelId="{F1A982BF-8E3B-4401-98FF-2F1C99F367AF}" type="presParOf" srcId="{3D4E8EE3-F88F-42AF-9217-8795ECAD27CF}" destId="{279B6076-6E74-4E55-97AE-1974D9558918}" srcOrd="8" destOrd="0" presId="urn:microsoft.com/office/officeart/2005/8/layout/vList2"/>
    <dgm:cxn modelId="{CFCCD6E9-C108-493E-9C72-9CA64234D290}" type="presParOf" srcId="{3D4E8EE3-F88F-42AF-9217-8795ECAD27CF}" destId="{7532DFEE-2C0C-43A8-9C49-057AC1BCB51E}"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48CA9FE-A1C9-4D9D-84E2-5925B235A99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10ED2235-C924-4947-9D8A-397C20AF6CAF}">
      <dgm:prSet/>
      <dgm:spPr/>
      <dgm:t>
        <a:bodyPr/>
        <a:lstStyle/>
        <a:p>
          <a:r>
            <a:rPr lang="hu-HU" b="1">
              <a:solidFill>
                <a:schemeClr val="tx1"/>
              </a:solidFill>
            </a:rPr>
            <a:t>Everyone can order their preference list from 1 to n, for n options</a:t>
          </a:r>
          <a:endParaRPr lang="en-AU" b="1">
            <a:solidFill>
              <a:schemeClr val="tx1"/>
            </a:solidFill>
          </a:endParaRPr>
        </a:p>
      </dgm:t>
    </dgm:pt>
    <dgm:pt modelId="{A1BCAF5B-9A28-4200-BCB4-96875AA36323}" type="parTrans" cxnId="{EAEADC13-11AE-4FB4-B50E-7E1C2AA85F91}">
      <dgm:prSet/>
      <dgm:spPr/>
      <dgm:t>
        <a:bodyPr/>
        <a:lstStyle/>
        <a:p>
          <a:endParaRPr lang="en-AU" b="1">
            <a:solidFill>
              <a:schemeClr val="tx1"/>
            </a:solidFill>
          </a:endParaRPr>
        </a:p>
      </dgm:t>
    </dgm:pt>
    <dgm:pt modelId="{8BCA90C2-F2E5-4E16-A470-F695DDAE1F17}" type="sibTrans" cxnId="{EAEADC13-11AE-4FB4-B50E-7E1C2AA85F91}">
      <dgm:prSet/>
      <dgm:spPr/>
      <dgm:t>
        <a:bodyPr/>
        <a:lstStyle/>
        <a:p>
          <a:endParaRPr lang="en-AU" b="1">
            <a:solidFill>
              <a:schemeClr val="tx1"/>
            </a:solidFill>
          </a:endParaRPr>
        </a:p>
      </dgm:t>
    </dgm:pt>
    <dgm:pt modelId="{4BD62B6C-0534-4B44-AAA7-9628310B5113}">
      <dgm:prSet/>
      <dgm:spPr/>
      <dgm:t>
        <a:bodyPr/>
        <a:lstStyle/>
        <a:p>
          <a:r>
            <a:rPr lang="hu-HU" b="1">
              <a:solidFill>
                <a:schemeClr val="tx1"/>
              </a:solidFill>
            </a:rPr>
            <a:t>Least favoured option is eliminated</a:t>
          </a:r>
          <a:endParaRPr lang="en-AU" b="1">
            <a:solidFill>
              <a:schemeClr val="tx1"/>
            </a:solidFill>
          </a:endParaRPr>
        </a:p>
      </dgm:t>
    </dgm:pt>
    <dgm:pt modelId="{2E2E7351-617A-4A37-A507-F2B6171A9365}" type="parTrans" cxnId="{7AFCE69A-D98C-4354-871E-BB619F976B6F}">
      <dgm:prSet/>
      <dgm:spPr/>
      <dgm:t>
        <a:bodyPr/>
        <a:lstStyle/>
        <a:p>
          <a:endParaRPr lang="en-AU" b="1">
            <a:solidFill>
              <a:schemeClr val="tx1"/>
            </a:solidFill>
          </a:endParaRPr>
        </a:p>
      </dgm:t>
    </dgm:pt>
    <dgm:pt modelId="{46222BCA-7FA0-4D8B-9C77-8408E651BB83}" type="sibTrans" cxnId="{7AFCE69A-D98C-4354-871E-BB619F976B6F}">
      <dgm:prSet/>
      <dgm:spPr/>
      <dgm:t>
        <a:bodyPr/>
        <a:lstStyle/>
        <a:p>
          <a:endParaRPr lang="en-AU" b="1">
            <a:solidFill>
              <a:schemeClr val="tx1"/>
            </a:solidFill>
          </a:endParaRPr>
        </a:p>
      </dgm:t>
    </dgm:pt>
    <dgm:pt modelId="{D8C8F925-82C6-4752-BDC8-32AFCC0B4AF6}">
      <dgm:prSet/>
      <dgm:spPr/>
      <dgm:t>
        <a:bodyPr/>
        <a:lstStyle/>
        <a:p>
          <a:r>
            <a:rPr lang="hu-HU" b="1">
              <a:solidFill>
                <a:schemeClr val="tx1"/>
              </a:solidFill>
            </a:rPr>
            <a:t>For eliminated option: 2nd choice added to the still competing opctions</a:t>
          </a:r>
          <a:endParaRPr lang="en-AU" b="1">
            <a:solidFill>
              <a:schemeClr val="tx1"/>
            </a:solidFill>
          </a:endParaRPr>
        </a:p>
      </dgm:t>
    </dgm:pt>
    <dgm:pt modelId="{1DE664F5-7343-4AE3-810F-A1ACE6B114C4}" type="parTrans" cxnId="{36EEF047-7D25-4C24-B386-AE6DFC7E4AE6}">
      <dgm:prSet/>
      <dgm:spPr/>
      <dgm:t>
        <a:bodyPr/>
        <a:lstStyle/>
        <a:p>
          <a:endParaRPr lang="en-AU" b="1">
            <a:solidFill>
              <a:schemeClr val="tx1"/>
            </a:solidFill>
          </a:endParaRPr>
        </a:p>
      </dgm:t>
    </dgm:pt>
    <dgm:pt modelId="{41FF5066-C65D-4F1F-A010-519522E4555E}" type="sibTrans" cxnId="{36EEF047-7D25-4C24-B386-AE6DFC7E4AE6}">
      <dgm:prSet/>
      <dgm:spPr/>
      <dgm:t>
        <a:bodyPr/>
        <a:lstStyle/>
        <a:p>
          <a:endParaRPr lang="en-AU" b="1">
            <a:solidFill>
              <a:schemeClr val="tx1"/>
            </a:solidFill>
          </a:endParaRPr>
        </a:p>
      </dgm:t>
    </dgm:pt>
    <dgm:pt modelId="{89DCF0CB-B96A-42C4-B1F8-33F38AA1CF29}">
      <dgm:prSet/>
      <dgm:spPr/>
      <dgm:t>
        <a:bodyPr/>
        <a:lstStyle/>
        <a:p>
          <a:r>
            <a:rPr lang="hu-HU" b="1">
              <a:solidFill>
                <a:schemeClr val="tx1"/>
              </a:solidFill>
            </a:rPr>
            <a:t>Notable examples: </a:t>
          </a:r>
          <a:endParaRPr lang="en-AU" b="1">
            <a:solidFill>
              <a:schemeClr val="tx1"/>
            </a:solidFill>
          </a:endParaRPr>
        </a:p>
      </dgm:t>
    </dgm:pt>
    <dgm:pt modelId="{5AEB2EE2-558E-458A-83F2-F78FBE1AB802}" type="parTrans" cxnId="{563CBDD0-A940-4AED-9343-8BBB8428E0CB}">
      <dgm:prSet/>
      <dgm:spPr/>
      <dgm:t>
        <a:bodyPr/>
        <a:lstStyle/>
        <a:p>
          <a:endParaRPr lang="en-AU" b="1">
            <a:solidFill>
              <a:schemeClr val="tx1"/>
            </a:solidFill>
          </a:endParaRPr>
        </a:p>
      </dgm:t>
    </dgm:pt>
    <dgm:pt modelId="{799B0748-DCA5-4F2F-B0B6-34F49C6BB964}" type="sibTrans" cxnId="{563CBDD0-A940-4AED-9343-8BBB8428E0CB}">
      <dgm:prSet/>
      <dgm:spPr/>
      <dgm:t>
        <a:bodyPr/>
        <a:lstStyle/>
        <a:p>
          <a:endParaRPr lang="en-AU" b="1">
            <a:solidFill>
              <a:schemeClr val="tx1"/>
            </a:solidFill>
          </a:endParaRPr>
        </a:p>
      </dgm:t>
    </dgm:pt>
    <dgm:pt modelId="{2CD925E3-C103-407A-B052-FD3DD916AA6B}">
      <dgm:prSet/>
      <dgm:spPr/>
      <dgm:t>
        <a:bodyPr/>
        <a:lstStyle/>
        <a:p>
          <a:r>
            <a:rPr lang="hu-HU" b="1" dirty="0">
              <a:solidFill>
                <a:schemeClr val="tx1"/>
              </a:solidFill>
            </a:rPr>
            <a:t>most Student Organizations use runoffs, f.e. Single positions in BDU, Oscars,  Australia</a:t>
          </a:r>
          <a:endParaRPr lang="en-AU" b="1" dirty="0">
            <a:solidFill>
              <a:schemeClr val="tx1"/>
            </a:solidFill>
          </a:endParaRPr>
        </a:p>
      </dgm:t>
    </dgm:pt>
    <dgm:pt modelId="{64816CBA-8A58-44D3-82FB-F9DE1E57A61B}" type="parTrans" cxnId="{DFBB7D62-8507-468B-B989-924C99815D79}">
      <dgm:prSet/>
      <dgm:spPr/>
      <dgm:t>
        <a:bodyPr/>
        <a:lstStyle/>
        <a:p>
          <a:endParaRPr lang="en-AU" b="1">
            <a:solidFill>
              <a:schemeClr val="tx1"/>
            </a:solidFill>
          </a:endParaRPr>
        </a:p>
      </dgm:t>
    </dgm:pt>
    <dgm:pt modelId="{22F1EB1F-90FC-4BDA-81E5-D658E5431FB1}" type="sibTrans" cxnId="{DFBB7D62-8507-468B-B989-924C99815D79}">
      <dgm:prSet/>
      <dgm:spPr/>
      <dgm:t>
        <a:bodyPr/>
        <a:lstStyle/>
        <a:p>
          <a:endParaRPr lang="en-AU" b="1">
            <a:solidFill>
              <a:schemeClr val="tx1"/>
            </a:solidFill>
          </a:endParaRPr>
        </a:p>
      </dgm:t>
    </dgm:pt>
    <dgm:pt modelId="{7C547E6A-C565-49C8-912F-200132B2C79B}">
      <dgm:prSet/>
      <dgm:spPr/>
      <dgm:t>
        <a:bodyPr/>
        <a:lstStyle/>
        <a:p>
          <a:r>
            <a:rPr lang="hu-HU" b="1">
              <a:solidFill>
                <a:schemeClr val="tx1"/>
              </a:solidFill>
            </a:rPr>
            <a:t>2 round runoffs are very common: Előválasztás 2021, French or old Hungarian elections</a:t>
          </a:r>
          <a:endParaRPr lang="en-AU" b="1">
            <a:solidFill>
              <a:schemeClr val="tx1"/>
            </a:solidFill>
          </a:endParaRPr>
        </a:p>
      </dgm:t>
    </dgm:pt>
    <dgm:pt modelId="{77AB665F-B441-4D78-8CFC-20132DCD8BDF}" type="parTrans" cxnId="{29456951-BDD9-4F85-907C-54F0043D0EF4}">
      <dgm:prSet/>
      <dgm:spPr/>
      <dgm:t>
        <a:bodyPr/>
        <a:lstStyle/>
        <a:p>
          <a:endParaRPr lang="en-AU" b="1">
            <a:solidFill>
              <a:schemeClr val="tx1"/>
            </a:solidFill>
          </a:endParaRPr>
        </a:p>
      </dgm:t>
    </dgm:pt>
    <dgm:pt modelId="{A35BDB3A-282D-4DA0-957F-AC1A630AB0B9}" type="sibTrans" cxnId="{29456951-BDD9-4F85-907C-54F0043D0EF4}">
      <dgm:prSet/>
      <dgm:spPr/>
      <dgm:t>
        <a:bodyPr/>
        <a:lstStyle/>
        <a:p>
          <a:endParaRPr lang="en-AU" b="1">
            <a:solidFill>
              <a:schemeClr val="tx1"/>
            </a:solidFill>
          </a:endParaRPr>
        </a:p>
      </dgm:t>
    </dgm:pt>
    <dgm:pt modelId="{A2E517A5-38A9-4B99-8947-7E6721223FDA}">
      <dgm:prSet/>
      <dgm:spPr/>
      <dgm:t>
        <a:bodyPr/>
        <a:lstStyle/>
        <a:p>
          <a:r>
            <a:rPr lang="hu-HU" b="1">
              <a:solidFill>
                <a:schemeClr val="tx1"/>
              </a:solidFill>
            </a:rPr>
            <a:t>Major flaws: </a:t>
          </a:r>
          <a:endParaRPr lang="en-AU" b="1">
            <a:solidFill>
              <a:schemeClr val="tx1"/>
            </a:solidFill>
          </a:endParaRPr>
        </a:p>
      </dgm:t>
    </dgm:pt>
    <dgm:pt modelId="{CDB7400C-F2E6-48A9-8AB5-03690F82768F}" type="parTrans" cxnId="{D12E1B07-3D84-46A4-B49D-81E048728533}">
      <dgm:prSet/>
      <dgm:spPr/>
      <dgm:t>
        <a:bodyPr/>
        <a:lstStyle/>
        <a:p>
          <a:endParaRPr lang="en-AU" b="1">
            <a:solidFill>
              <a:schemeClr val="tx1"/>
            </a:solidFill>
          </a:endParaRPr>
        </a:p>
      </dgm:t>
    </dgm:pt>
    <dgm:pt modelId="{07A17A77-870A-49D2-984F-035C98048AF5}" type="sibTrans" cxnId="{D12E1B07-3D84-46A4-B49D-81E048728533}">
      <dgm:prSet/>
      <dgm:spPr/>
      <dgm:t>
        <a:bodyPr/>
        <a:lstStyle/>
        <a:p>
          <a:endParaRPr lang="en-AU" b="1">
            <a:solidFill>
              <a:schemeClr val="tx1"/>
            </a:solidFill>
          </a:endParaRPr>
        </a:p>
      </dgm:t>
    </dgm:pt>
    <dgm:pt modelId="{D8F78D82-D2C3-42C9-97F6-904CBBCB52FE}">
      <dgm:prSet/>
      <dgm:spPr/>
      <dgm:t>
        <a:bodyPr/>
        <a:lstStyle/>
        <a:p>
          <a:r>
            <a:rPr lang="hu-HU" b="1">
              <a:solidFill>
                <a:schemeClr val="tx1"/>
              </a:solidFill>
            </a:rPr>
            <a:t>Center squeeze</a:t>
          </a:r>
          <a:endParaRPr lang="en-AU" b="1">
            <a:solidFill>
              <a:schemeClr val="tx1"/>
            </a:solidFill>
          </a:endParaRPr>
        </a:p>
      </dgm:t>
    </dgm:pt>
    <dgm:pt modelId="{7A14E4E2-185E-414C-BA55-55B696A6CEC0}" type="parTrans" cxnId="{4A0E2C5C-4CBB-4E5E-8A88-78CDEEA764D0}">
      <dgm:prSet/>
      <dgm:spPr/>
      <dgm:t>
        <a:bodyPr/>
        <a:lstStyle/>
        <a:p>
          <a:endParaRPr lang="en-AU" b="1">
            <a:solidFill>
              <a:schemeClr val="tx1"/>
            </a:solidFill>
          </a:endParaRPr>
        </a:p>
      </dgm:t>
    </dgm:pt>
    <dgm:pt modelId="{22C78051-9958-442C-A298-DC91BFF4F473}" type="sibTrans" cxnId="{4A0E2C5C-4CBB-4E5E-8A88-78CDEEA764D0}">
      <dgm:prSet/>
      <dgm:spPr/>
      <dgm:t>
        <a:bodyPr/>
        <a:lstStyle/>
        <a:p>
          <a:endParaRPr lang="en-AU" b="1">
            <a:solidFill>
              <a:schemeClr val="tx1"/>
            </a:solidFill>
          </a:endParaRPr>
        </a:p>
      </dgm:t>
    </dgm:pt>
    <dgm:pt modelId="{3D4E8EE3-F88F-42AF-9217-8795ECAD27CF}" type="pres">
      <dgm:prSet presAssocID="{A48CA9FE-A1C9-4D9D-84E2-5925B235A998}" presName="linear" presStyleCnt="0">
        <dgm:presLayoutVars>
          <dgm:animLvl val="lvl"/>
          <dgm:resizeHandles val="exact"/>
        </dgm:presLayoutVars>
      </dgm:prSet>
      <dgm:spPr/>
    </dgm:pt>
    <dgm:pt modelId="{52A387E4-52E3-428A-A221-09D27201243C}" type="pres">
      <dgm:prSet presAssocID="{10ED2235-C924-4947-9D8A-397C20AF6CAF}" presName="parentText" presStyleLbl="node1" presStyleIdx="0" presStyleCnt="5">
        <dgm:presLayoutVars>
          <dgm:chMax val="0"/>
          <dgm:bulletEnabled val="1"/>
        </dgm:presLayoutVars>
      </dgm:prSet>
      <dgm:spPr/>
    </dgm:pt>
    <dgm:pt modelId="{A6AA52C9-DFB6-45C8-9F81-7167CFE760AF}" type="pres">
      <dgm:prSet presAssocID="{8BCA90C2-F2E5-4E16-A470-F695DDAE1F17}" presName="spacer" presStyleCnt="0"/>
      <dgm:spPr/>
    </dgm:pt>
    <dgm:pt modelId="{DF1F15A2-8256-4829-907D-16FD4C752E3C}" type="pres">
      <dgm:prSet presAssocID="{4BD62B6C-0534-4B44-AAA7-9628310B5113}" presName="parentText" presStyleLbl="node1" presStyleIdx="1" presStyleCnt="5">
        <dgm:presLayoutVars>
          <dgm:chMax val="0"/>
          <dgm:bulletEnabled val="1"/>
        </dgm:presLayoutVars>
      </dgm:prSet>
      <dgm:spPr/>
    </dgm:pt>
    <dgm:pt modelId="{B8A45E16-9F04-4942-8E82-57717AFD7730}" type="pres">
      <dgm:prSet presAssocID="{46222BCA-7FA0-4D8B-9C77-8408E651BB83}" presName="spacer" presStyleCnt="0"/>
      <dgm:spPr/>
    </dgm:pt>
    <dgm:pt modelId="{E01A5009-1D95-488E-B909-C88A31B6881B}" type="pres">
      <dgm:prSet presAssocID="{D8C8F925-82C6-4752-BDC8-32AFCC0B4AF6}" presName="parentText" presStyleLbl="node1" presStyleIdx="2" presStyleCnt="5">
        <dgm:presLayoutVars>
          <dgm:chMax val="0"/>
          <dgm:bulletEnabled val="1"/>
        </dgm:presLayoutVars>
      </dgm:prSet>
      <dgm:spPr/>
    </dgm:pt>
    <dgm:pt modelId="{7A0E2EE1-4527-47AA-97EA-71393B2A9718}" type="pres">
      <dgm:prSet presAssocID="{41FF5066-C65D-4F1F-A010-519522E4555E}" presName="spacer" presStyleCnt="0"/>
      <dgm:spPr/>
    </dgm:pt>
    <dgm:pt modelId="{EFC1F171-72C3-4F4C-AA76-F7DD6355B229}" type="pres">
      <dgm:prSet presAssocID="{89DCF0CB-B96A-42C4-B1F8-33F38AA1CF29}" presName="parentText" presStyleLbl="node1" presStyleIdx="3" presStyleCnt="5">
        <dgm:presLayoutVars>
          <dgm:chMax val="0"/>
          <dgm:bulletEnabled val="1"/>
        </dgm:presLayoutVars>
      </dgm:prSet>
      <dgm:spPr/>
    </dgm:pt>
    <dgm:pt modelId="{3D0D374E-3A7D-4A70-B0F2-F9A7FAF5D056}" type="pres">
      <dgm:prSet presAssocID="{89DCF0CB-B96A-42C4-B1F8-33F38AA1CF29}" presName="childText" presStyleLbl="revTx" presStyleIdx="0" presStyleCnt="2">
        <dgm:presLayoutVars>
          <dgm:bulletEnabled val="1"/>
        </dgm:presLayoutVars>
      </dgm:prSet>
      <dgm:spPr/>
    </dgm:pt>
    <dgm:pt modelId="{279B6076-6E74-4E55-97AE-1974D9558918}" type="pres">
      <dgm:prSet presAssocID="{A2E517A5-38A9-4B99-8947-7E6721223FDA}" presName="parentText" presStyleLbl="node1" presStyleIdx="4" presStyleCnt="5">
        <dgm:presLayoutVars>
          <dgm:chMax val="0"/>
          <dgm:bulletEnabled val="1"/>
        </dgm:presLayoutVars>
      </dgm:prSet>
      <dgm:spPr/>
    </dgm:pt>
    <dgm:pt modelId="{7532DFEE-2C0C-43A8-9C49-057AC1BCB51E}" type="pres">
      <dgm:prSet presAssocID="{A2E517A5-38A9-4B99-8947-7E6721223FDA}" presName="childText" presStyleLbl="revTx" presStyleIdx="1" presStyleCnt="2">
        <dgm:presLayoutVars>
          <dgm:bulletEnabled val="1"/>
        </dgm:presLayoutVars>
      </dgm:prSet>
      <dgm:spPr/>
    </dgm:pt>
  </dgm:ptLst>
  <dgm:cxnLst>
    <dgm:cxn modelId="{D12E1B07-3D84-46A4-B49D-81E048728533}" srcId="{A48CA9FE-A1C9-4D9D-84E2-5925B235A998}" destId="{A2E517A5-38A9-4B99-8947-7E6721223FDA}" srcOrd="4" destOrd="0" parTransId="{CDB7400C-F2E6-48A9-8AB5-03690F82768F}" sibTransId="{07A17A77-870A-49D2-984F-035C98048AF5}"/>
    <dgm:cxn modelId="{08492807-0E8B-463C-9DAE-ED77AE90BCEE}" type="presOf" srcId="{10ED2235-C924-4947-9D8A-397C20AF6CAF}" destId="{52A387E4-52E3-428A-A221-09D27201243C}" srcOrd="0" destOrd="0" presId="urn:microsoft.com/office/officeart/2005/8/layout/vList2"/>
    <dgm:cxn modelId="{EAEADC13-11AE-4FB4-B50E-7E1C2AA85F91}" srcId="{A48CA9FE-A1C9-4D9D-84E2-5925B235A998}" destId="{10ED2235-C924-4947-9D8A-397C20AF6CAF}" srcOrd="0" destOrd="0" parTransId="{A1BCAF5B-9A28-4200-BCB4-96875AA36323}" sibTransId="{8BCA90C2-F2E5-4E16-A470-F695DDAE1F17}"/>
    <dgm:cxn modelId="{7F687B14-24AD-4440-A4FB-59A706D13B9B}" type="presOf" srcId="{A48CA9FE-A1C9-4D9D-84E2-5925B235A998}" destId="{3D4E8EE3-F88F-42AF-9217-8795ECAD27CF}" srcOrd="0" destOrd="0" presId="urn:microsoft.com/office/officeart/2005/8/layout/vList2"/>
    <dgm:cxn modelId="{3E2D5C17-72A3-4510-AE11-472E8A964999}" type="presOf" srcId="{4BD62B6C-0534-4B44-AAA7-9628310B5113}" destId="{DF1F15A2-8256-4829-907D-16FD4C752E3C}" srcOrd="0" destOrd="0" presId="urn:microsoft.com/office/officeart/2005/8/layout/vList2"/>
    <dgm:cxn modelId="{4A0E2C5C-4CBB-4E5E-8A88-78CDEEA764D0}" srcId="{A2E517A5-38A9-4B99-8947-7E6721223FDA}" destId="{D8F78D82-D2C3-42C9-97F6-904CBBCB52FE}" srcOrd="0" destOrd="0" parTransId="{7A14E4E2-185E-414C-BA55-55B696A6CEC0}" sibTransId="{22C78051-9958-442C-A298-DC91BFF4F473}"/>
    <dgm:cxn modelId="{DFBB7D62-8507-468B-B989-924C99815D79}" srcId="{89DCF0CB-B96A-42C4-B1F8-33F38AA1CF29}" destId="{2CD925E3-C103-407A-B052-FD3DD916AA6B}" srcOrd="0" destOrd="0" parTransId="{64816CBA-8A58-44D3-82FB-F9DE1E57A61B}" sibTransId="{22F1EB1F-90FC-4BDA-81E5-D658E5431FB1}"/>
    <dgm:cxn modelId="{C09E0546-DD12-4D4D-85B2-2AC6CA93AD34}" type="presOf" srcId="{2CD925E3-C103-407A-B052-FD3DD916AA6B}" destId="{3D0D374E-3A7D-4A70-B0F2-F9A7FAF5D056}" srcOrd="0" destOrd="0" presId="urn:microsoft.com/office/officeart/2005/8/layout/vList2"/>
    <dgm:cxn modelId="{36EEF047-7D25-4C24-B386-AE6DFC7E4AE6}" srcId="{A48CA9FE-A1C9-4D9D-84E2-5925B235A998}" destId="{D8C8F925-82C6-4752-BDC8-32AFCC0B4AF6}" srcOrd="2" destOrd="0" parTransId="{1DE664F5-7343-4AE3-810F-A1ACE6B114C4}" sibTransId="{41FF5066-C65D-4F1F-A010-519522E4555E}"/>
    <dgm:cxn modelId="{29456951-BDD9-4F85-907C-54F0043D0EF4}" srcId="{89DCF0CB-B96A-42C4-B1F8-33F38AA1CF29}" destId="{7C547E6A-C565-49C8-912F-200132B2C79B}" srcOrd="1" destOrd="0" parTransId="{77AB665F-B441-4D78-8CFC-20132DCD8BDF}" sibTransId="{A35BDB3A-282D-4DA0-957F-AC1A630AB0B9}"/>
    <dgm:cxn modelId="{46988672-4C6C-4F8C-92E8-EC07C87099E5}" type="presOf" srcId="{89DCF0CB-B96A-42C4-B1F8-33F38AA1CF29}" destId="{EFC1F171-72C3-4F4C-AA76-F7DD6355B229}" srcOrd="0" destOrd="0" presId="urn:microsoft.com/office/officeart/2005/8/layout/vList2"/>
    <dgm:cxn modelId="{38124982-7778-4601-9E13-09F35D9A15E8}" type="presOf" srcId="{7C547E6A-C565-49C8-912F-200132B2C79B}" destId="{3D0D374E-3A7D-4A70-B0F2-F9A7FAF5D056}" srcOrd="0" destOrd="1" presId="urn:microsoft.com/office/officeart/2005/8/layout/vList2"/>
    <dgm:cxn modelId="{7AFCE69A-D98C-4354-871E-BB619F976B6F}" srcId="{A48CA9FE-A1C9-4D9D-84E2-5925B235A998}" destId="{4BD62B6C-0534-4B44-AAA7-9628310B5113}" srcOrd="1" destOrd="0" parTransId="{2E2E7351-617A-4A37-A507-F2B6171A9365}" sibTransId="{46222BCA-7FA0-4D8B-9C77-8408E651BB83}"/>
    <dgm:cxn modelId="{13A49AA5-48C5-4027-8BEA-D2C756EE35CE}" type="presOf" srcId="{D8C8F925-82C6-4752-BDC8-32AFCC0B4AF6}" destId="{E01A5009-1D95-488E-B909-C88A31B6881B}" srcOrd="0" destOrd="0" presId="urn:microsoft.com/office/officeart/2005/8/layout/vList2"/>
    <dgm:cxn modelId="{563CBDD0-A940-4AED-9343-8BBB8428E0CB}" srcId="{A48CA9FE-A1C9-4D9D-84E2-5925B235A998}" destId="{89DCF0CB-B96A-42C4-B1F8-33F38AA1CF29}" srcOrd="3" destOrd="0" parTransId="{5AEB2EE2-558E-458A-83F2-F78FBE1AB802}" sibTransId="{799B0748-DCA5-4F2F-B0B6-34F49C6BB964}"/>
    <dgm:cxn modelId="{EABD9FE4-3CBF-4F5C-8A06-221ACAB04B20}" type="presOf" srcId="{A2E517A5-38A9-4B99-8947-7E6721223FDA}" destId="{279B6076-6E74-4E55-97AE-1974D9558918}" srcOrd="0" destOrd="0" presId="urn:microsoft.com/office/officeart/2005/8/layout/vList2"/>
    <dgm:cxn modelId="{5242FCF9-2231-4D55-B74A-3198121FF571}" type="presOf" srcId="{D8F78D82-D2C3-42C9-97F6-904CBBCB52FE}" destId="{7532DFEE-2C0C-43A8-9C49-057AC1BCB51E}" srcOrd="0" destOrd="0" presId="urn:microsoft.com/office/officeart/2005/8/layout/vList2"/>
    <dgm:cxn modelId="{3881F7B0-E772-417C-8DBC-4370063A993C}" type="presParOf" srcId="{3D4E8EE3-F88F-42AF-9217-8795ECAD27CF}" destId="{52A387E4-52E3-428A-A221-09D27201243C}" srcOrd="0" destOrd="0" presId="urn:microsoft.com/office/officeart/2005/8/layout/vList2"/>
    <dgm:cxn modelId="{54990B22-062D-49F2-B152-B5B4B9B3D369}" type="presParOf" srcId="{3D4E8EE3-F88F-42AF-9217-8795ECAD27CF}" destId="{A6AA52C9-DFB6-45C8-9F81-7167CFE760AF}" srcOrd="1" destOrd="0" presId="urn:microsoft.com/office/officeart/2005/8/layout/vList2"/>
    <dgm:cxn modelId="{9506AB58-DE4D-4407-B60C-82311E820DDD}" type="presParOf" srcId="{3D4E8EE3-F88F-42AF-9217-8795ECAD27CF}" destId="{DF1F15A2-8256-4829-907D-16FD4C752E3C}" srcOrd="2" destOrd="0" presId="urn:microsoft.com/office/officeart/2005/8/layout/vList2"/>
    <dgm:cxn modelId="{D9EAC1E8-67A5-4AF1-9A71-A0270DE7AE27}" type="presParOf" srcId="{3D4E8EE3-F88F-42AF-9217-8795ECAD27CF}" destId="{B8A45E16-9F04-4942-8E82-57717AFD7730}" srcOrd="3" destOrd="0" presId="urn:microsoft.com/office/officeart/2005/8/layout/vList2"/>
    <dgm:cxn modelId="{D386C76C-7D77-44AE-A4C6-760FF2B65C68}" type="presParOf" srcId="{3D4E8EE3-F88F-42AF-9217-8795ECAD27CF}" destId="{E01A5009-1D95-488E-B909-C88A31B6881B}" srcOrd="4" destOrd="0" presId="urn:microsoft.com/office/officeart/2005/8/layout/vList2"/>
    <dgm:cxn modelId="{D0B86220-6148-4EDC-9478-9A213D9CA2EE}" type="presParOf" srcId="{3D4E8EE3-F88F-42AF-9217-8795ECAD27CF}" destId="{7A0E2EE1-4527-47AA-97EA-71393B2A9718}" srcOrd="5" destOrd="0" presId="urn:microsoft.com/office/officeart/2005/8/layout/vList2"/>
    <dgm:cxn modelId="{D3645942-1677-41AE-B79A-36AA1062C30F}" type="presParOf" srcId="{3D4E8EE3-F88F-42AF-9217-8795ECAD27CF}" destId="{EFC1F171-72C3-4F4C-AA76-F7DD6355B229}" srcOrd="6" destOrd="0" presId="urn:microsoft.com/office/officeart/2005/8/layout/vList2"/>
    <dgm:cxn modelId="{FEA77B00-8F64-450C-B61D-9248741D6A77}" type="presParOf" srcId="{3D4E8EE3-F88F-42AF-9217-8795ECAD27CF}" destId="{3D0D374E-3A7D-4A70-B0F2-F9A7FAF5D056}" srcOrd="7" destOrd="0" presId="urn:microsoft.com/office/officeart/2005/8/layout/vList2"/>
    <dgm:cxn modelId="{F1A982BF-8E3B-4401-98FF-2F1C99F367AF}" type="presParOf" srcId="{3D4E8EE3-F88F-42AF-9217-8795ECAD27CF}" destId="{279B6076-6E74-4E55-97AE-1974D9558918}" srcOrd="8" destOrd="0" presId="urn:microsoft.com/office/officeart/2005/8/layout/vList2"/>
    <dgm:cxn modelId="{CFCCD6E9-C108-493E-9C72-9CA64234D290}" type="presParOf" srcId="{3D4E8EE3-F88F-42AF-9217-8795ECAD27CF}" destId="{7532DFEE-2C0C-43A8-9C49-057AC1BCB51E}"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6B94D65-78DC-46C6-9A69-835C0CCF2F3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D6C29B0C-CCB4-46B4-9C97-402CA20D5B63}">
      <dgm:prSet/>
      <dgm:spPr/>
      <dgm:t>
        <a:bodyPr/>
        <a:lstStyle/>
        <a:p>
          <a:r>
            <a:rPr lang="hu-HU" b="1">
              <a:solidFill>
                <a:schemeClr val="tx1"/>
              </a:solidFill>
            </a:rPr>
            <a:t>Its a </a:t>
          </a:r>
          <a:r>
            <a:rPr lang="hu-HU" b="1" i="1">
              <a:solidFill>
                <a:schemeClr val="tx1"/>
              </a:solidFill>
            </a:rPr>
            <a:t>variable population paradox</a:t>
          </a:r>
          <a:endParaRPr lang="en-AU" b="1">
            <a:solidFill>
              <a:schemeClr val="tx1"/>
            </a:solidFill>
          </a:endParaRPr>
        </a:p>
      </dgm:t>
    </dgm:pt>
    <dgm:pt modelId="{E00B6D62-D822-43FE-93BD-16A6AC4E79B8}" type="parTrans" cxnId="{1696FEBD-4B42-45F2-8C68-F46EFB9D85EE}">
      <dgm:prSet/>
      <dgm:spPr/>
      <dgm:t>
        <a:bodyPr/>
        <a:lstStyle/>
        <a:p>
          <a:endParaRPr lang="en-AU" b="1">
            <a:solidFill>
              <a:schemeClr val="tx1"/>
            </a:solidFill>
          </a:endParaRPr>
        </a:p>
      </dgm:t>
    </dgm:pt>
    <dgm:pt modelId="{2835929D-4834-4E28-B0A7-657B51F163CF}" type="sibTrans" cxnId="{1696FEBD-4B42-45F2-8C68-F46EFB9D85EE}">
      <dgm:prSet/>
      <dgm:spPr/>
      <dgm:t>
        <a:bodyPr/>
        <a:lstStyle/>
        <a:p>
          <a:endParaRPr lang="en-AU" b="1">
            <a:solidFill>
              <a:schemeClr val="tx1"/>
            </a:solidFill>
          </a:endParaRPr>
        </a:p>
      </dgm:t>
    </dgm:pt>
    <dgm:pt modelId="{F4552194-5993-41D5-B868-A9E8A40DF1AC}">
      <dgm:prSet/>
      <dgm:spPr/>
      <dgm:t>
        <a:bodyPr/>
        <a:lstStyle/>
        <a:p>
          <a:r>
            <a:rPr lang="hu-HU" b="1" dirty="0">
              <a:solidFill>
                <a:schemeClr val="tx1"/>
              </a:solidFill>
            </a:rPr>
            <a:t>Sometimes a candidates can gain advantage, if their supporters don’t show up.  </a:t>
          </a:r>
          <a:endParaRPr lang="en-AU" b="1" dirty="0">
            <a:solidFill>
              <a:schemeClr val="tx1"/>
            </a:solidFill>
          </a:endParaRPr>
        </a:p>
      </dgm:t>
    </dgm:pt>
    <dgm:pt modelId="{90911E25-01DD-4831-A16C-205CE2B73AB0}" type="parTrans" cxnId="{31B94A2B-2FB2-48EA-8365-9A02706C9FEC}">
      <dgm:prSet/>
      <dgm:spPr/>
      <dgm:t>
        <a:bodyPr/>
        <a:lstStyle/>
        <a:p>
          <a:endParaRPr lang="en-AU" b="1">
            <a:solidFill>
              <a:schemeClr val="tx1"/>
            </a:solidFill>
          </a:endParaRPr>
        </a:p>
      </dgm:t>
    </dgm:pt>
    <dgm:pt modelId="{1697FFA0-6795-43E4-B6F7-A677227B713B}" type="sibTrans" cxnId="{31B94A2B-2FB2-48EA-8365-9A02706C9FEC}">
      <dgm:prSet/>
      <dgm:spPr/>
      <dgm:t>
        <a:bodyPr/>
        <a:lstStyle/>
        <a:p>
          <a:endParaRPr lang="en-AU" b="1">
            <a:solidFill>
              <a:schemeClr val="tx1"/>
            </a:solidFill>
          </a:endParaRPr>
        </a:p>
      </dgm:t>
    </dgm:pt>
    <dgm:pt modelId="{E5354CAB-037D-41CE-A399-FC4565C2469A}">
      <dgm:prSet/>
      <dgm:spPr/>
      <dgm:t>
        <a:bodyPr/>
        <a:lstStyle/>
        <a:p>
          <a:r>
            <a:rPr lang="en-GB" b="1" i="0" dirty="0" err="1">
              <a:solidFill>
                <a:schemeClr val="tx1"/>
              </a:solidFill>
            </a:rPr>
            <a:t>Fishburn</a:t>
          </a:r>
          <a:r>
            <a:rPr lang="hu-HU" b="1" dirty="0">
              <a:solidFill>
                <a:schemeClr val="tx1"/>
              </a:solidFill>
            </a:rPr>
            <a:t> and </a:t>
          </a:r>
          <a:r>
            <a:rPr lang="en-GB" b="1" i="0" dirty="0" err="1">
              <a:solidFill>
                <a:schemeClr val="tx1"/>
              </a:solidFill>
            </a:rPr>
            <a:t>Brams</a:t>
          </a:r>
          <a:r>
            <a:rPr lang="hu-HU" b="1" dirty="0">
              <a:solidFill>
                <a:schemeClr val="tx1"/>
              </a:solidFill>
            </a:rPr>
            <a:t>: </a:t>
          </a:r>
          <a:r>
            <a:rPr lang="en-GB" b="1" i="1" dirty="0">
              <a:solidFill>
                <a:schemeClr val="tx1"/>
              </a:solidFill>
            </a:rPr>
            <a:t>Paradoxes of preferential voting</a:t>
          </a:r>
          <a:r>
            <a:rPr lang="hu-HU" b="1" i="0" dirty="0">
              <a:solidFill>
                <a:schemeClr val="tx1"/>
              </a:solidFill>
            </a:rPr>
            <a:t> (1983)</a:t>
          </a:r>
          <a:endParaRPr lang="en-AU" b="1" dirty="0">
            <a:solidFill>
              <a:schemeClr val="tx1"/>
            </a:solidFill>
          </a:endParaRPr>
        </a:p>
      </dgm:t>
    </dgm:pt>
    <dgm:pt modelId="{220486D9-3173-4E9A-A86C-0EE8BD693942}" type="parTrans" cxnId="{524C3402-0DF9-44B6-8216-10FF7F8D555D}">
      <dgm:prSet/>
      <dgm:spPr/>
      <dgm:t>
        <a:bodyPr/>
        <a:lstStyle/>
        <a:p>
          <a:endParaRPr lang="en-AU" b="1">
            <a:solidFill>
              <a:schemeClr val="tx1"/>
            </a:solidFill>
          </a:endParaRPr>
        </a:p>
      </dgm:t>
    </dgm:pt>
    <dgm:pt modelId="{EFAB78F5-B894-4283-A538-89F0E0E9AF2C}" type="sibTrans" cxnId="{524C3402-0DF9-44B6-8216-10FF7F8D555D}">
      <dgm:prSet/>
      <dgm:spPr/>
      <dgm:t>
        <a:bodyPr/>
        <a:lstStyle/>
        <a:p>
          <a:endParaRPr lang="en-AU" b="1">
            <a:solidFill>
              <a:schemeClr val="tx1"/>
            </a:solidFill>
          </a:endParaRPr>
        </a:p>
      </dgm:t>
    </dgm:pt>
    <dgm:pt modelId="{A4DFF06D-03C7-4530-ABB8-0C7B4C4FF6B0}">
      <dgm:prSet/>
      <dgm:spPr/>
      <dgm:t>
        <a:bodyPr/>
        <a:lstStyle/>
        <a:p>
          <a:r>
            <a:rPr lang="hu-HU" b="1" dirty="0">
              <a:solidFill>
                <a:schemeClr val="tx1"/>
              </a:solidFill>
            </a:rPr>
            <a:t>Typical example: Instant-runoff</a:t>
          </a:r>
          <a:endParaRPr lang="en-AU" b="1" dirty="0">
            <a:solidFill>
              <a:schemeClr val="tx1"/>
            </a:solidFill>
          </a:endParaRPr>
        </a:p>
      </dgm:t>
    </dgm:pt>
    <dgm:pt modelId="{89D4AEA8-4D4F-491F-B23F-DF5B3B56351F}" type="parTrans" cxnId="{3287D37B-7B63-43DA-9D78-FB5827D9F214}">
      <dgm:prSet/>
      <dgm:spPr/>
      <dgm:t>
        <a:bodyPr/>
        <a:lstStyle/>
        <a:p>
          <a:endParaRPr lang="en-AU" b="1">
            <a:solidFill>
              <a:schemeClr val="tx1"/>
            </a:solidFill>
          </a:endParaRPr>
        </a:p>
      </dgm:t>
    </dgm:pt>
    <dgm:pt modelId="{5B789785-D618-40C6-A2A2-FEA149EC81A0}" type="sibTrans" cxnId="{3287D37B-7B63-43DA-9D78-FB5827D9F214}">
      <dgm:prSet/>
      <dgm:spPr/>
      <dgm:t>
        <a:bodyPr/>
        <a:lstStyle/>
        <a:p>
          <a:endParaRPr lang="en-AU" b="1">
            <a:solidFill>
              <a:schemeClr val="tx1"/>
            </a:solidFill>
          </a:endParaRPr>
        </a:p>
      </dgm:t>
    </dgm:pt>
    <dgm:pt modelId="{BA67E212-05FD-4415-B5ED-97A91E576877}">
      <dgm:prSet/>
      <dgm:spPr/>
      <dgm:t>
        <a:bodyPr/>
        <a:lstStyle/>
        <a:p>
          <a:r>
            <a:rPr lang="en-GB" b="1" i="0" dirty="0">
              <a:solidFill>
                <a:schemeClr val="tx1"/>
              </a:solidFill>
            </a:rPr>
            <a:t>Theorem (Moulin 1988).</a:t>
          </a:r>
          <a:endParaRPr lang="en-AU" b="1" dirty="0">
            <a:solidFill>
              <a:schemeClr val="tx1"/>
            </a:solidFill>
          </a:endParaRPr>
        </a:p>
      </dgm:t>
    </dgm:pt>
    <dgm:pt modelId="{A4694972-93CE-4AF1-93B3-6D9330F90658}" type="parTrans" cxnId="{1085393F-3FC9-4E40-83FB-DCDE29E3E2A6}">
      <dgm:prSet/>
      <dgm:spPr/>
      <dgm:t>
        <a:bodyPr/>
        <a:lstStyle/>
        <a:p>
          <a:endParaRPr lang="en-AU" b="1">
            <a:solidFill>
              <a:schemeClr val="tx1"/>
            </a:solidFill>
          </a:endParaRPr>
        </a:p>
      </dgm:t>
    </dgm:pt>
    <dgm:pt modelId="{F80D3797-A99B-4C49-96EE-C5BD0D6A2271}" type="sibTrans" cxnId="{1085393F-3FC9-4E40-83FB-DCDE29E3E2A6}">
      <dgm:prSet/>
      <dgm:spPr/>
      <dgm:t>
        <a:bodyPr/>
        <a:lstStyle/>
        <a:p>
          <a:endParaRPr lang="en-AU" b="1">
            <a:solidFill>
              <a:schemeClr val="tx1"/>
            </a:solidFill>
          </a:endParaRPr>
        </a:p>
      </dgm:t>
    </dgm:pt>
    <dgm:pt modelId="{7D9F1251-9198-4EC7-A9AA-154E1FAB13C9}">
      <dgm:prSet/>
      <dgm:spPr/>
      <dgm:t>
        <a:bodyPr/>
        <a:lstStyle/>
        <a:p>
          <a:r>
            <a:rPr lang="hu-HU" b="1" dirty="0">
              <a:solidFill>
                <a:schemeClr val="tx1"/>
              </a:solidFill>
            </a:rPr>
            <a:t>„</a:t>
          </a:r>
          <a:r>
            <a:rPr lang="en-GB" b="1" i="0" dirty="0">
              <a:solidFill>
                <a:schemeClr val="tx1"/>
              </a:solidFill>
            </a:rPr>
            <a:t>If there are four or more candidates, then every Condorcet consistent voting method is susceptible to the no-show paradox.</a:t>
          </a:r>
          <a:r>
            <a:rPr lang="hu-HU" b="1" i="0" dirty="0">
              <a:solidFill>
                <a:schemeClr val="tx1"/>
              </a:solidFill>
            </a:rPr>
            <a:t>”</a:t>
          </a:r>
          <a:endParaRPr lang="en-AU" b="1" dirty="0">
            <a:solidFill>
              <a:schemeClr val="tx1"/>
            </a:solidFill>
          </a:endParaRPr>
        </a:p>
      </dgm:t>
    </dgm:pt>
    <dgm:pt modelId="{89D51B5F-72E1-4F70-9BEB-729A5B79B265}" type="parTrans" cxnId="{50B4BACD-E320-40B7-9450-F5431CD5267E}">
      <dgm:prSet/>
      <dgm:spPr/>
      <dgm:t>
        <a:bodyPr/>
        <a:lstStyle/>
        <a:p>
          <a:endParaRPr lang="en-AU" b="1">
            <a:solidFill>
              <a:schemeClr val="tx1"/>
            </a:solidFill>
          </a:endParaRPr>
        </a:p>
      </dgm:t>
    </dgm:pt>
    <dgm:pt modelId="{B80C5360-0FB0-4887-986D-476E55EE9AFB}" type="sibTrans" cxnId="{50B4BACD-E320-40B7-9450-F5431CD5267E}">
      <dgm:prSet/>
      <dgm:spPr/>
      <dgm:t>
        <a:bodyPr/>
        <a:lstStyle/>
        <a:p>
          <a:endParaRPr lang="en-AU" b="1">
            <a:solidFill>
              <a:schemeClr val="tx1"/>
            </a:solidFill>
          </a:endParaRPr>
        </a:p>
      </dgm:t>
    </dgm:pt>
    <dgm:pt modelId="{D2C7FA0D-7052-47FC-9852-A210DA9AE866}" type="pres">
      <dgm:prSet presAssocID="{06B94D65-78DC-46C6-9A69-835C0CCF2F32}" presName="linear" presStyleCnt="0">
        <dgm:presLayoutVars>
          <dgm:dir/>
          <dgm:animLvl val="lvl"/>
          <dgm:resizeHandles val="exact"/>
        </dgm:presLayoutVars>
      </dgm:prSet>
      <dgm:spPr/>
    </dgm:pt>
    <dgm:pt modelId="{D835C33E-F298-4585-BE3B-079520C556BC}" type="pres">
      <dgm:prSet presAssocID="{D6C29B0C-CCB4-46B4-9C97-402CA20D5B63}" presName="parentLin" presStyleCnt="0"/>
      <dgm:spPr/>
    </dgm:pt>
    <dgm:pt modelId="{B07636ED-8695-40A9-833B-B2DFBBB11132}" type="pres">
      <dgm:prSet presAssocID="{D6C29B0C-CCB4-46B4-9C97-402CA20D5B63}" presName="parentLeftMargin" presStyleLbl="node1" presStyleIdx="0" presStyleCnt="3"/>
      <dgm:spPr/>
    </dgm:pt>
    <dgm:pt modelId="{B56054AA-7DA6-41FB-82C9-2D53F5F15FF2}" type="pres">
      <dgm:prSet presAssocID="{D6C29B0C-CCB4-46B4-9C97-402CA20D5B63}" presName="parentText" presStyleLbl="node1" presStyleIdx="0" presStyleCnt="3">
        <dgm:presLayoutVars>
          <dgm:chMax val="0"/>
          <dgm:bulletEnabled val="1"/>
        </dgm:presLayoutVars>
      </dgm:prSet>
      <dgm:spPr/>
    </dgm:pt>
    <dgm:pt modelId="{271D127A-3A3F-4D46-B606-A5B5C305E633}" type="pres">
      <dgm:prSet presAssocID="{D6C29B0C-CCB4-46B4-9C97-402CA20D5B63}" presName="negativeSpace" presStyleCnt="0"/>
      <dgm:spPr/>
    </dgm:pt>
    <dgm:pt modelId="{506BFEC7-2891-401E-942F-4BB2F5D0D25B}" type="pres">
      <dgm:prSet presAssocID="{D6C29B0C-CCB4-46B4-9C97-402CA20D5B63}" presName="childText" presStyleLbl="conFgAcc1" presStyleIdx="0" presStyleCnt="3">
        <dgm:presLayoutVars>
          <dgm:bulletEnabled val="1"/>
        </dgm:presLayoutVars>
      </dgm:prSet>
      <dgm:spPr/>
    </dgm:pt>
    <dgm:pt modelId="{52D3430E-7A27-4E10-8786-587DF902B149}" type="pres">
      <dgm:prSet presAssocID="{2835929D-4834-4E28-B0A7-657B51F163CF}" presName="spaceBetweenRectangles" presStyleCnt="0"/>
      <dgm:spPr/>
    </dgm:pt>
    <dgm:pt modelId="{173F374E-FA31-432D-83A5-009D75C54026}" type="pres">
      <dgm:prSet presAssocID="{A4DFF06D-03C7-4530-ABB8-0C7B4C4FF6B0}" presName="parentLin" presStyleCnt="0"/>
      <dgm:spPr/>
    </dgm:pt>
    <dgm:pt modelId="{BE824D2D-2529-4AFD-8ACC-9B621E1DA3ED}" type="pres">
      <dgm:prSet presAssocID="{A4DFF06D-03C7-4530-ABB8-0C7B4C4FF6B0}" presName="parentLeftMargin" presStyleLbl="node1" presStyleIdx="0" presStyleCnt="3"/>
      <dgm:spPr/>
    </dgm:pt>
    <dgm:pt modelId="{6EA1D4DC-384D-4D31-A9FD-CDCFB9AAE1C2}" type="pres">
      <dgm:prSet presAssocID="{A4DFF06D-03C7-4530-ABB8-0C7B4C4FF6B0}" presName="parentText" presStyleLbl="node1" presStyleIdx="1" presStyleCnt="3">
        <dgm:presLayoutVars>
          <dgm:chMax val="0"/>
          <dgm:bulletEnabled val="1"/>
        </dgm:presLayoutVars>
      </dgm:prSet>
      <dgm:spPr/>
    </dgm:pt>
    <dgm:pt modelId="{BE213400-5C39-4C86-A207-1EF3D9FDAABE}" type="pres">
      <dgm:prSet presAssocID="{A4DFF06D-03C7-4530-ABB8-0C7B4C4FF6B0}" presName="negativeSpace" presStyleCnt="0"/>
      <dgm:spPr/>
    </dgm:pt>
    <dgm:pt modelId="{C59F84C2-7B96-495C-8296-3E9DF50D6471}" type="pres">
      <dgm:prSet presAssocID="{A4DFF06D-03C7-4530-ABB8-0C7B4C4FF6B0}" presName="childText" presStyleLbl="conFgAcc1" presStyleIdx="1" presStyleCnt="3">
        <dgm:presLayoutVars>
          <dgm:bulletEnabled val="1"/>
        </dgm:presLayoutVars>
      </dgm:prSet>
      <dgm:spPr/>
    </dgm:pt>
    <dgm:pt modelId="{27441DAF-28C0-4E3D-9165-5247B2931A28}" type="pres">
      <dgm:prSet presAssocID="{5B789785-D618-40C6-A2A2-FEA149EC81A0}" presName="spaceBetweenRectangles" presStyleCnt="0"/>
      <dgm:spPr/>
    </dgm:pt>
    <dgm:pt modelId="{7A2CB6D7-2B9E-419D-9984-3137752957D5}" type="pres">
      <dgm:prSet presAssocID="{BA67E212-05FD-4415-B5ED-97A91E576877}" presName="parentLin" presStyleCnt="0"/>
      <dgm:spPr/>
    </dgm:pt>
    <dgm:pt modelId="{1B1943F7-1C5A-41D9-8CE4-BE5B42FDCE20}" type="pres">
      <dgm:prSet presAssocID="{BA67E212-05FD-4415-B5ED-97A91E576877}" presName="parentLeftMargin" presStyleLbl="node1" presStyleIdx="1" presStyleCnt="3"/>
      <dgm:spPr/>
    </dgm:pt>
    <dgm:pt modelId="{7F4AFD2C-1D05-4135-9729-BC2B5CD88E94}" type="pres">
      <dgm:prSet presAssocID="{BA67E212-05FD-4415-B5ED-97A91E576877}" presName="parentText" presStyleLbl="node1" presStyleIdx="2" presStyleCnt="3">
        <dgm:presLayoutVars>
          <dgm:chMax val="0"/>
          <dgm:bulletEnabled val="1"/>
        </dgm:presLayoutVars>
      </dgm:prSet>
      <dgm:spPr/>
    </dgm:pt>
    <dgm:pt modelId="{113AA438-1A08-4EBD-89C3-E9375824CC41}" type="pres">
      <dgm:prSet presAssocID="{BA67E212-05FD-4415-B5ED-97A91E576877}" presName="negativeSpace" presStyleCnt="0"/>
      <dgm:spPr/>
    </dgm:pt>
    <dgm:pt modelId="{47D22610-FB9A-4AC3-9C05-FF20BBEA563E}" type="pres">
      <dgm:prSet presAssocID="{BA67E212-05FD-4415-B5ED-97A91E576877}" presName="childText" presStyleLbl="conFgAcc1" presStyleIdx="2" presStyleCnt="3">
        <dgm:presLayoutVars>
          <dgm:bulletEnabled val="1"/>
        </dgm:presLayoutVars>
      </dgm:prSet>
      <dgm:spPr/>
    </dgm:pt>
  </dgm:ptLst>
  <dgm:cxnLst>
    <dgm:cxn modelId="{ADDDF301-B961-43A5-B13B-6EC19F66A331}" type="presOf" srcId="{D6C29B0C-CCB4-46B4-9C97-402CA20D5B63}" destId="{B07636ED-8695-40A9-833B-B2DFBBB11132}" srcOrd="0" destOrd="0" presId="urn:microsoft.com/office/officeart/2005/8/layout/list1"/>
    <dgm:cxn modelId="{524C3402-0DF9-44B6-8216-10FF7F8D555D}" srcId="{D6C29B0C-CCB4-46B4-9C97-402CA20D5B63}" destId="{E5354CAB-037D-41CE-A399-FC4565C2469A}" srcOrd="1" destOrd="0" parTransId="{220486D9-3173-4E9A-A86C-0EE8BD693942}" sibTransId="{EFAB78F5-B894-4283-A538-89F0E0E9AF2C}"/>
    <dgm:cxn modelId="{8A42C207-999C-4CA3-93E3-A13032153195}" type="presOf" srcId="{E5354CAB-037D-41CE-A399-FC4565C2469A}" destId="{506BFEC7-2891-401E-942F-4BB2F5D0D25B}" srcOrd="0" destOrd="1" presId="urn:microsoft.com/office/officeart/2005/8/layout/list1"/>
    <dgm:cxn modelId="{4094671F-5097-4899-8505-C5C33781E081}" type="presOf" srcId="{7D9F1251-9198-4EC7-A9AA-154E1FAB13C9}" destId="{47D22610-FB9A-4AC3-9C05-FF20BBEA563E}" srcOrd="0" destOrd="0" presId="urn:microsoft.com/office/officeart/2005/8/layout/list1"/>
    <dgm:cxn modelId="{31B94A2B-2FB2-48EA-8365-9A02706C9FEC}" srcId="{D6C29B0C-CCB4-46B4-9C97-402CA20D5B63}" destId="{F4552194-5993-41D5-B868-A9E8A40DF1AC}" srcOrd="0" destOrd="0" parTransId="{90911E25-01DD-4831-A16C-205CE2B73AB0}" sibTransId="{1697FFA0-6795-43E4-B6F7-A677227B713B}"/>
    <dgm:cxn modelId="{1085393F-3FC9-4E40-83FB-DCDE29E3E2A6}" srcId="{06B94D65-78DC-46C6-9A69-835C0CCF2F32}" destId="{BA67E212-05FD-4415-B5ED-97A91E576877}" srcOrd="2" destOrd="0" parTransId="{A4694972-93CE-4AF1-93B3-6D9330F90658}" sibTransId="{F80D3797-A99B-4C49-96EE-C5BD0D6A2271}"/>
    <dgm:cxn modelId="{B0AED946-818D-498F-A221-FB1DC2E95D8D}" type="presOf" srcId="{A4DFF06D-03C7-4530-ABB8-0C7B4C4FF6B0}" destId="{BE824D2D-2529-4AFD-8ACC-9B621E1DA3ED}" srcOrd="0" destOrd="0" presId="urn:microsoft.com/office/officeart/2005/8/layout/list1"/>
    <dgm:cxn modelId="{3287D37B-7B63-43DA-9D78-FB5827D9F214}" srcId="{06B94D65-78DC-46C6-9A69-835C0CCF2F32}" destId="{A4DFF06D-03C7-4530-ABB8-0C7B4C4FF6B0}" srcOrd="1" destOrd="0" parTransId="{89D4AEA8-4D4F-491F-B23F-DF5B3B56351F}" sibTransId="{5B789785-D618-40C6-A2A2-FEA149EC81A0}"/>
    <dgm:cxn modelId="{DB4E5F84-B6A0-4C55-B7F8-0BBC28B83FCC}" type="presOf" srcId="{F4552194-5993-41D5-B868-A9E8A40DF1AC}" destId="{506BFEC7-2891-401E-942F-4BB2F5D0D25B}" srcOrd="0" destOrd="0" presId="urn:microsoft.com/office/officeart/2005/8/layout/list1"/>
    <dgm:cxn modelId="{38B34E9F-6FD6-4FE2-AFA8-CB53A03EB103}" type="presOf" srcId="{D6C29B0C-CCB4-46B4-9C97-402CA20D5B63}" destId="{B56054AA-7DA6-41FB-82C9-2D53F5F15FF2}" srcOrd="1" destOrd="0" presId="urn:microsoft.com/office/officeart/2005/8/layout/list1"/>
    <dgm:cxn modelId="{98E76CA5-C848-4D2C-8B1F-8598EEA4765D}" type="presOf" srcId="{BA67E212-05FD-4415-B5ED-97A91E576877}" destId="{1B1943F7-1C5A-41D9-8CE4-BE5B42FDCE20}" srcOrd="0" destOrd="0" presId="urn:microsoft.com/office/officeart/2005/8/layout/list1"/>
    <dgm:cxn modelId="{1696FEBD-4B42-45F2-8C68-F46EFB9D85EE}" srcId="{06B94D65-78DC-46C6-9A69-835C0CCF2F32}" destId="{D6C29B0C-CCB4-46B4-9C97-402CA20D5B63}" srcOrd="0" destOrd="0" parTransId="{E00B6D62-D822-43FE-93BD-16A6AC4E79B8}" sibTransId="{2835929D-4834-4E28-B0A7-657B51F163CF}"/>
    <dgm:cxn modelId="{C305E4C7-1691-4BD3-B73F-FF1634093D56}" type="presOf" srcId="{BA67E212-05FD-4415-B5ED-97A91E576877}" destId="{7F4AFD2C-1D05-4135-9729-BC2B5CD88E94}" srcOrd="1" destOrd="0" presId="urn:microsoft.com/office/officeart/2005/8/layout/list1"/>
    <dgm:cxn modelId="{50B4BACD-E320-40B7-9450-F5431CD5267E}" srcId="{BA67E212-05FD-4415-B5ED-97A91E576877}" destId="{7D9F1251-9198-4EC7-A9AA-154E1FAB13C9}" srcOrd="0" destOrd="0" parTransId="{89D51B5F-72E1-4F70-9BEB-729A5B79B265}" sibTransId="{B80C5360-0FB0-4887-986D-476E55EE9AFB}"/>
    <dgm:cxn modelId="{019C82E8-39D0-410D-9B7F-EDCA62CE4E9E}" type="presOf" srcId="{A4DFF06D-03C7-4530-ABB8-0C7B4C4FF6B0}" destId="{6EA1D4DC-384D-4D31-A9FD-CDCFB9AAE1C2}" srcOrd="1" destOrd="0" presId="urn:microsoft.com/office/officeart/2005/8/layout/list1"/>
    <dgm:cxn modelId="{4F60ABF2-1922-47B5-B7F1-71E3A166125D}" type="presOf" srcId="{06B94D65-78DC-46C6-9A69-835C0CCF2F32}" destId="{D2C7FA0D-7052-47FC-9852-A210DA9AE866}" srcOrd="0" destOrd="0" presId="urn:microsoft.com/office/officeart/2005/8/layout/list1"/>
    <dgm:cxn modelId="{7DA1B798-89A9-4FE0-A5BA-B9BF0A9D84B6}" type="presParOf" srcId="{D2C7FA0D-7052-47FC-9852-A210DA9AE866}" destId="{D835C33E-F298-4585-BE3B-079520C556BC}" srcOrd="0" destOrd="0" presId="urn:microsoft.com/office/officeart/2005/8/layout/list1"/>
    <dgm:cxn modelId="{329C93C5-279A-4DD6-8934-5031CBDA0071}" type="presParOf" srcId="{D835C33E-F298-4585-BE3B-079520C556BC}" destId="{B07636ED-8695-40A9-833B-B2DFBBB11132}" srcOrd="0" destOrd="0" presId="urn:microsoft.com/office/officeart/2005/8/layout/list1"/>
    <dgm:cxn modelId="{860F9502-D93C-453E-91E1-AB2C2EBBF172}" type="presParOf" srcId="{D835C33E-F298-4585-BE3B-079520C556BC}" destId="{B56054AA-7DA6-41FB-82C9-2D53F5F15FF2}" srcOrd="1" destOrd="0" presId="urn:microsoft.com/office/officeart/2005/8/layout/list1"/>
    <dgm:cxn modelId="{B8539A85-BBAC-4BF4-9DAE-5D7947943990}" type="presParOf" srcId="{D2C7FA0D-7052-47FC-9852-A210DA9AE866}" destId="{271D127A-3A3F-4D46-B606-A5B5C305E633}" srcOrd="1" destOrd="0" presId="urn:microsoft.com/office/officeart/2005/8/layout/list1"/>
    <dgm:cxn modelId="{E59121F1-3730-4CD3-8B53-BEA41B6967F1}" type="presParOf" srcId="{D2C7FA0D-7052-47FC-9852-A210DA9AE866}" destId="{506BFEC7-2891-401E-942F-4BB2F5D0D25B}" srcOrd="2" destOrd="0" presId="urn:microsoft.com/office/officeart/2005/8/layout/list1"/>
    <dgm:cxn modelId="{D71D5603-16A8-424D-A191-17CCAC1CB478}" type="presParOf" srcId="{D2C7FA0D-7052-47FC-9852-A210DA9AE866}" destId="{52D3430E-7A27-4E10-8786-587DF902B149}" srcOrd="3" destOrd="0" presId="urn:microsoft.com/office/officeart/2005/8/layout/list1"/>
    <dgm:cxn modelId="{522439F4-3504-42CD-B6B4-EDC1247C40E1}" type="presParOf" srcId="{D2C7FA0D-7052-47FC-9852-A210DA9AE866}" destId="{173F374E-FA31-432D-83A5-009D75C54026}" srcOrd="4" destOrd="0" presId="urn:microsoft.com/office/officeart/2005/8/layout/list1"/>
    <dgm:cxn modelId="{3C071EBE-5FD8-432B-9B33-1DDA348A21BD}" type="presParOf" srcId="{173F374E-FA31-432D-83A5-009D75C54026}" destId="{BE824D2D-2529-4AFD-8ACC-9B621E1DA3ED}" srcOrd="0" destOrd="0" presId="urn:microsoft.com/office/officeart/2005/8/layout/list1"/>
    <dgm:cxn modelId="{3126A799-79B9-4162-84C2-DA7D5E9E0BCF}" type="presParOf" srcId="{173F374E-FA31-432D-83A5-009D75C54026}" destId="{6EA1D4DC-384D-4D31-A9FD-CDCFB9AAE1C2}" srcOrd="1" destOrd="0" presId="urn:microsoft.com/office/officeart/2005/8/layout/list1"/>
    <dgm:cxn modelId="{A450ADBD-C5FA-4874-B793-B45E9547DF7C}" type="presParOf" srcId="{D2C7FA0D-7052-47FC-9852-A210DA9AE866}" destId="{BE213400-5C39-4C86-A207-1EF3D9FDAABE}" srcOrd="5" destOrd="0" presId="urn:microsoft.com/office/officeart/2005/8/layout/list1"/>
    <dgm:cxn modelId="{545BE221-DEB4-4B25-8624-716CB8BCF9BD}" type="presParOf" srcId="{D2C7FA0D-7052-47FC-9852-A210DA9AE866}" destId="{C59F84C2-7B96-495C-8296-3E9DF50D6471}" srcOrd="6" destOrd="0" presId="urn:microsoft.com/office/officeart/2005/8/layout/list1"/>
    <dgm:cxn modelId="{7A546B5D-4C1F-4DF2-9DAE-9BCB8C8426F3}" type="presParOf" srcId="{D2C7FA0D-7052-47FC-9852-A210DA9AE866}" destId="{27441DAF-28C0-4E3D-9165-5247B2931A28}" srcOrd="7" destOrd="0" presId="urn:microsoft.com/office/officeart/2005/8/layout/list1"/>
    <dgm:cxn modelId="{6080D5B5-7F11-4565-8DE1-EB815947C199}" type="presParOf" srcId="{D2C7FA0D-7052-47FC-9852-A210DA9AE866}" destId="{7A2CB6D7-2B9E-419D-9984-3137752957D5}" srcOrd="8" destOrd="0" presId="urn:microsoft.com/office/officeart/2005/8/layout/list1"/>
    <dgm:cxn modelId="{D5ABD8B8-A418-4138-B903-E44DFB304D65}" type="presParOf" srcId="{7A2CB6D7-2B9E-419D-9984-3137752957D5}" destId="{1B1943F7-1C5A-41D9-8CE4-BE5B42FDCE20}" srcOrd="0" destOrd="0" presId="urn:microsoft.com/office/officeart/2005/8/layout/list1"/>
    <dgm:cxn modelId="{8418C7FF-CCB9-477C-B255-5031A060DB72}" type="presParOf" srcId="{7A2CB6D7-2B9E-419D-9984-3137752957D5}" destId="{7F4AFD2C-1D05-4135-9729-BC2B5CD88E94}" srcOrd="1" destOrd="0" presId="urn:microsoft.com/office/officeart/2005/8/layout/list1"/>
    <dgm:cxn modelId="{91D1BACB-88E8-43C9-A0D0-D659AF8622FD}" type="presParOf" srcId="{D2C7FA0D-7052-47FC-9852-A210DA9AE866}" destId="{113AA438-1A08-4EBD-89C3-E9375824CC41}" srcOrd="9" destOrd="0" presId="urn:microsoft.com/office/officeart/2005/8/layout/list1"/>
    <dgm:cxn modelId="{7219F2E1-F045-4793-A9B4-556FA4E1721E}" type="presParOf" srcId="{D2C7FA0D-7052-47FC-9852-A210DA9AE866}" destId="{47D22610-FB9A-4AC3-9C05-FF20BBEA563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5734955-7E01-4384-AC6D-B1790AC551B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10781469-50AD-4D11-B611-C3FC53002516}">
      <dgm:prSet/>
      <dgm:spPr/>
      <dgm:t>
        <a:bodyPr/>
        <a:lstStyle/>
        <a:p>
          <a:r>
            <a:rPr lang="hu-HU" b="0" i="0" dirty="0">
              <a:solidFill>
                <a:schemeClr val="tx1"/>
              </a:solidFill>
            </a:rPr>
            <a:t>Origins of the idea: Hotelling’s law (principle of minimum differentiation) </a:t>
          </a:r>
          <a:endParaRPr lang="en-AU" dirty="0">
            <a:solidFill>
              <a:schemeClr val="tx1"/>
            </a:solidFill>
          </a:endParaRPr>
        </a:p>
      </dgm:t>
    </dgm:pt>
    <dgm:pt modelId="{34A3BCC9-B84A-4421-8A59-7C82BC879807}" type="parTrans" cxnId="{D8837B2D-15DE-43C8-8E04-978A35309658}">
      <dgm:prSet/>
      <dgm:spPr/>
      <dgm:t>
        <a:bodyPr/>
        <a:lstStyle/>
        <a:p>
          <a:endParaRPr lang="en-AU">
            <a:solidFill>
              <a:schemeClr val="tx1"/>
            </a:solidFill>
          </a:endParaRPr>
        </a:p>
      </dgm:t>
    </dgm:pt>
    <dgm:pt modelId="{0725AA34-F343-4EF5-B08B-E37C46559689}" type="sibTrans" cxnId="{D8837B2D-15DE-43C8-8E04-978A35309658}">
      <dgm:prSet/>
      <dgm:spPr/>
      <dgm:t>
        <a:bodyPr/>
        <a:lstStyle/>
        <a:p>
          <a:endParaRPr lang="en-AU">
            <a:solidFill>
              <a:schemeClr val="tx1"/>
            </a:solidFill>
          </a:endParaRPr>
        </a:p>
      </dgm:t>
    </dgm:pt>
    <dgm:pt modelId="{19E9D179-C70A-44C7-BF87-A73AEA26F9FE}">
      <dgm:prSet/>
      <dgm:spPr/>
      <dgm:t>
        <a:bodyPr/>
        <a:lstStyle/>
        <a:p>
          <a:r>
            <a:rPr lang="hu-HU" b="0" i="0" dirty="0">
              <a:solidFill>
                <a:schemeClr val="tx1"/>
              </a:solidFill>
            </a:rPr>
            <a:t>We need at least 4 dimensions based on German voter data: </a:t>
          </a:r>
          <a:endParaRPr lang="en-AU" dirty="0">
            <a:solidFill>
              <a:schemeClr val="tx1"/>
            </a:solidFill>
          </a:endParaRPr>
        </a:p>
      </dgm:t>
    </dgm:pt>
    <dgm:pt modelId="{87F10502-9D15-420A-B9DD-B0874BE65D7E}" type="parTrans" cxnId="{76A1E7EA-C082-41A9-8C7E-20AE4B227582}">
      <dgm:prSet/>
      <dgm:spPr/>
      <dgm:t>
        <a:bodyPr/>
        <a:lstStyle/>
        <a:p>
          <a:endParaRPr lang="en-AU">
            <a:solidFill>
              <a:schemeClr val="tx1"/>
            </a:solidFill>
          </a:endParaRPr>
        </a:p>
      </dgm:t>
    </dgm:pt>
    <dgm:pt modelId="{BC939E5A-C82D-47F4-84C5-145FDD7F0EC7}" type="sibTrans" cxnId="{76A1E7EA-C082-41A9-8C7E-20AE4B227582}">
      <dgm:prSet/>
      <dgm:spPr/>
      <dgm:t>
        <a:bodyPr/>
        <a:lstStyle/>
        <a:p>
          <a:endParaRPr lang="en-AU">
            <a:solidFill>
              <a:schemeClr val="tx1"/>
            </a:solidFill>
          </a:endParaRPr>
        </a:p>
      </dgm:t>
    </dgm:pt>
    <dgm:pt modelId="{98C897A7-154A-452F-9975-7184F3CB0079}">
      <dgm:prSet/>
      <dgm:spPr/>
      <dgm:t>
        <a:bodyPr/>
        <a:lstStyle/>
        <a:p>
          <a:r>
            <a:rPr lang="hu-HU" dirty="0">
              <a:solidFill>
                <a:schemeClr val="tx1"/>
              </a:solidFill>
            </a:rPr>
            <a:t>Impartial culture: we rank everyone</a:t>
          </a:r>
          <a:endParaRPr lang="en-AU" dirty="0">
            <a:solidFill>
              <a:schemeClr val="tx1"/>
            </a:solidFill>
          </a:endParaRPr>
        </a:p>
      </dgm:t>
    </dgm:pt>
    <dgm:pt modelId="{8E96B044-316C-4BB3-A48E-0F11E5F676C4}" type="parTrans" cxnId="{68AC7832-9ABB-48B0-AF65-C45E850A945C}">
      <dgm:prSet/>
      <dgm:spPr/>
      <dgm:t>
        <a:bodyPr/>
        <a:lstStyle/>
        <a:p>
          <a:endParaRPr lang="en-AU">
            <a:solidFill>
              <a:schemeClr val="tx1"/>
            </a:solidFill>
          </a:endParaRPr>
        </a:p>
      </dgm:t>
    </dgm:pt>
    <dgm:pt modelId="{7C6F2EB2-ECB5-40B0-BF6D-8203BA07FD79}" type="sibTrans" cxnId="{68AC7832-9ABB-48B0-AF65-C45E850A945C}">
      <dgm:prSet/>
      <dgm:spPr/>
      <dgm:t>
        <a:bodyPr/>
        <a:lstStyle/>
        <a:p>
          <a:endParaRPr lang="en-AU">
            <a:solidFill>
              <a:schemeClr val="tx1"/>
            </a:solidFill>
          </a:endParaRPr>
        </a:p>
      </dgm:t>
    </dgm:pt>
    <dgm:pt modelId="{9982B807-6DA0-4E9D-9F53-00EEE9BEA87F}">
      <dgm:prSet/>
      <dgm:spPr/>
      <dgm:t>
        <a:bodyPr/>
        <a:lstStyle/>
        <a:p>
          <a:r>
            <a:rPr lang="hu-HU" b="0" i="1" dirty="0">
              <a:solidFill>
                <a:schemeClr val="tx1"/>
              </a:solidFill>
            </a:rPr>
            <a:t>Stability in competition</a:t>
          </a:r>
          <a:r>
            <a:rPr lang="hu-HU" i="1" dirty="0">
              <a:solidFill>
                <a:schemeClr val="tx1"/>
              </a:solidFill>
            </a:rPr>
            <a:t> </a:t>
          </a:r>
          <a:r>
            <a:rPr lang="hu-HU" dirty="0">
              <a:solidFill>
                <a:schemeClr val="tx1"/>
              </a:solidFill>
            </a:rPr>
            <a:t>(1929) by Harold Hotelling  (extremely impactful mathematical statistician,</a:t>
          </a:r>
          <a:endParaRPr lang="en-AU" dirty="0">
            <a:solidFill>
              <a:schemeClr val="tx1"/>
            </a:solidFill>
          </a:endParaRPr>
        </a:p>
      </dgm:t>
    </dgm:pt>
    <dgm:pt modelId="{D90BF306-B6E0-46CB-B0B0-8842514E893D}" type="parTrans" cxnId="{82F77E6D-A959-411B-84BC-4480AB659DB8}">
      <dgm:prSet/>
      <dgm:spPr/>
      <dgm:t>
        <a:bodyPr/>
        <a:lstStyle/>
        <a:p>
          <a:endParaRPr lang="en-AU">
            <a:solidFill>
              <a:schemeClr val="tx1"/>
            </a:solidFill>
          </a:endParaRPr>
        </a:p>
      </dgm:t>
    </dgm:pt>
    <dgm:pt modelId="{C9710AC6-C748-4D1C-A1C7-396AE9AF7CB9}" type="sibTrans" cxnId="{82F77E6D-A959-411B-84BC-4480AB659DB8}">
      <dgm:prSet/>
      <dgm:spPr/>
      <dgm:t>
        <a:bodyPr/>
        <a:lstStyle/>
        <a:p>
          <a:endParaRPr lang="en-AU">
            <a:solidFill>
              <a:schemeClr val="tx1"/>
            </a:solidFill>
          </a:endParaRPr>
        </a:p>
      </dgm:t>
    </dgm:pt>
    <dgm:pt modelId="{C72DF959-6BF7-4E71-86EF-EBB228EFE704}">
      <dgm:prSet/>
      <dgm:spPr/>
      <dgm:t>
        <a:bodyPr/>
        <a:lstStyle/>
        <a:p>
          <a:r>
            <a:rPr lang="hu-HU" dirty="0">
              <a:solidFill>
                <a:schemeClr val="tx1"/>
              </a:solidFill>
            </a:rPr>
            <a:t> if you ever studied statistics, you studied based on his foundations</a:t>
          </a:r>
          <a:endParaRPr lang="en-AU" dirty="0">
            <a:solidFill>
              <a:schemeClr val="tx1"/>
            </a:solidFill>
          </a:endParaRPr>
        </a:p>
      </dgm:t>
    </dgm:pt>
    <dgm:pt modelId="{018F3F96-2DD7-44F5-9E11-35952854A3AC}" type="parTrans" cxnId="{4774976B-9FF5-444F-AF3F-672FDF09BFAA}">
      <dgm:prSet/>
      <dgm:spPr/>
      <dgm:t>
        <a:bodyPr/>
        <a:lstStyle/>
        <a:p>
          <a:endParaRPr lang="en-AU">
            <a:solidFill>
              <a:schemeClr val="tx1"/>
            </a:solidFill>
          </a:endParaRPr>
        </a:p>
      </dgm:t>
    </dgm:pt>
    <dgm:pt modelId="{560C2447-32A6-41C8-A130-0A0FC428F43A}" type="sibTrans" cxnId="{4774976B-9FF5-444F-AF3F-672FDF09BFAA}">
      <dgm:prSet/>
      <dgm:spPr/>
      <dgm:t>
        <a:bodyPr/>
        <a:lstStyle/>
        <a:p>
          <a:endParaRPr lang="en-AU">
            <a:solidFill>
              <a:schemeClr val="tx1"/>
            </a:solidFill>
          </a:endParaRPr>
        </a:p>
      </dgm:t>
    </dgm:pt>
    <dgm:pt modelId="{60CBC209-1BD8-403B-A460-74CDDF7E8912}">
      <dgm:prSet/>
      <dgm:spPr/>
      <dgm:t>
        <a:bodyPr/>
        <a:lstStyle/>
        <a:p>
          <a:r>
            <a:rPr lang="hu-HU" dirty="0">
              <a:solidFill>
                <a:schemeClr val="tx1"/>
              </a:solidFill>
            </a:rPr>
            <a:t>developed and named the principal componenet analysis method which is a bread and butter skill for computer scientists)</a:t>
          </a:r>
          <a:endParaRPr lang="en-AU" dirty="0">
            <a:solidFill>
              <a:schemeClr val="tx1"/>
            </a:solidFill>
          </a:endParaRPr>
        </a:p>
      </dgm:t>
    </dgm:pt>
    <dgm:pt modelId="{420C98C4-4FB3-4EAC-99D2-672DD8F4C77C}" type="parTrans" cxnId="{68AFAC6A-D60A-4700-98C6-90A49EC929BF}">
      <dgm:prSet/>
      <dgm:spPr/>
      <dgm:t>
        <a:bodyPr/>
        <a:lstStyle/>
        <a:p>
          <a:endParaRPr lang="en-AU">
            <a:solidFill>
              <a:schemeClr val="tx1"/>
            </a:solidFill>
          </a:endParaRPr>
        </a:p>
      </dgm:t>
    </dgm:pt>
    <dgm:pt modelId="{77A687C2-648E-4812-AE04-CBEB6B95762D}" type="sibTrans" cxnId="{68AFAC6A-D60A-4700-98C6-90A49EC929BF}">
      <dgm:prSet/>
      <dgm:spPr/>
      <dgm:t>
        <a:bodyPr/>
        <a:lstStyle/>
        <a:p>
          <a:endParaRPr lang="en-AU">
            <a:solidFill>
              <a:schemeClr val="tx1"/>
            </a:solidFill>
          </a:endParaRPr>
        </a:p>
      </dgm:t>
    </dgm:pt>
    <dgm:pt modelId="{CCA762A8-E60A-45BD-B7E3-EDAAB82D68D9}">
      <dgm:prSet/>
      <dgm:spPr/>
      <dgm:t>
        <a:bodyPr/>
        <a:lstStyle/>
        <a:p>
          <a:r>
            <a:rPr lang="en-GB" b="0" i="0" dirty="0" err="1">
              <a:solidFill>
                <a:schemeClr val="tx1"/>
              </a:solidFill>
            </a:rPr>
            <a:t>Alós</a:t>
          </a:r>
          <a:r>
            <a:rPr lang="en-GB" b="0" i="0" dirty="0">
              <a:solidFill>
                <a:schemeClr val="tx1"/>
              </a:solidFill>
            </a:rPr>
            <a:t>-Ferrer, C, &amp; </a:t>
          </a:r>
          <a:r>
            <a:rPr lang="en-GB" b="0" i="0" dirty="0" err="1">
              <a:solidFill>
                <a:schemeClr val="tx1"/>
              </a:solidFill>
            </a:rPr>
            <a:t>Granić</a:t>
          </a:r>
          <a:r>
            <a:rPr lang="en-GB" b="0" i="0" dirty="0">
              <a:solidFill>
                <a:schemeClr val="tx1"/>
              </a:solidFill>
            </a:rPr>
            <a:t>, G.D. (2015). Political Space Representations with Approval Data. </a:t>
          </a:r>
          <a:r>
            <a:rPr lang="en-GB" b="0" i="1" dirty="0">
              <a:solidFill>
                <a:schemeClr val="tx1"/>
              </a:solidFill>
            </a:rPr>
            <a:t>Electoral Studies</a:t>
          </a:r>
          <a:r>
            <a:rPr lang="en-GB" b="0" i="0" dirty="0">
              <a:solidFill>
                <a:schemeClr val="tx1"/>
              </a:solidFill>
            </a:rPr>
            <a:t>, </a:t>
          </a:r>
          <a:r>
            <a:rPr lang="en-GB" b="0" i="1" dirty="0">
              <a:solidFill>
                <a:schemeClr val="tx1"/>
              </a:solidFill>
            </a:rPr>
            <a:t>39</a:t>
          </a:r>
          <a:r>
            <a:rPr lang="en-GB" b="0" i="0" dirty="0">
              <a:solidFill>
                <a:schemeClr val="tx1"/>
              </a:solidFill>
            </a:rPr>
            <a:t>, 56–71. doi:10.1016/j.electstud.2015.04.003</a:t>
          </a:r>
          <a:endParaRPr lang="en-AU" dirty="0">
            <a:solidFill>
              <a:schemeClr val="tx1"/>
            </a:solidFill>
          </a:endParaRPr>
        </a:p>
      </dgm:t>
    </dgm:pt>
    <dgm:pt modelId="{F0FFD0D5-F8CA-4B23-A4FE-5EE906BC61AA}" type="parTrans" cxnId="{4B1983D8-0D3F-4A33-A920-F6075EEF5536}">
      <dgm:prSet/>
      <dgm:spPr/>
      <dgm:t>
        <a:bodyPr/>
        <a:lstStyle/>
        <a:p>
          <a:endParaRPr lang="en-AU">
            <a:solidFill>
              <a:schemeClr val="tx1"/>
            </a:solidFill>
          </a:endParaRPr>
        </a:p>
      </dgm:t>
    </dgm:pt>
    <dgm:pt modelId="{45422E1E-637C-424A-AF22-B5E2CBB8999B}" type="sibTrans" cxnId="{4B1983D8-0D3F-4A33-A920-F6075EEF5536}">
      <dgm:prSet/>
      <dgm:spPr/>
      <dgm:t>
        <a:bodyPr/>
        <a:lstStyle/>
        <a:p>
          <a:endParaRPr lang="en-AU">
            <a:solidFill>
              <a:schemeClr val="tx1"/>
            </a:solidFill>
          </a:endParaRPr>
        </a:p>
      </dgm:t>
    </dgm:pt>
    <dgm:pt modelId="{3147D6B9-4E01-4049-99CD-C9ADFF71DDFB}" type="pres">
      <dgm:prSet presAssocID="{65734955-7E01-4384-AC6D-B1790AC551BF}" presName="linear" presStyleCnt="0">
        <dgm:presLayoutVars>
          <dgm:dir/>
          <dgm:animLvl val="lvl"/>
          <dgm:resizeHandles val="exact"/>
        </dgm:presLayoutVars>
      </dgm:prSet>
      <dgm:spPr/>
    </dgm:pt>
    <dgm:pt modelId="{E281EFC9-E09B-496F-8F3C-8B40129A0D9A}" type="pres">
      <dgm:prSet presAssocID="{10781469-50AD-4D11-B611-C3FC53002516}" presName="parentLin" presStyleCnt="0"/>
      <dgm:spPr/>
    </dgm:pt>
    <dgm:pt modelId="{793778AB-E18A-4805-B03D-5CA8D330E92E}" type="pres">
      <dgm:prSet presAssocID="{10781469-50AD-4D11-B611-C3FC53002516}" presName="parentLeftMargin" presStyleLbl="node1" presStyleIdx="0" presStyleCnt="3"/>
      <dgm:spPr/>
    </dgm:pt>
    <dgm:pt modelId="{4CFEC44C-FE57-4ACC-8A8C-71706541C3E5}" type="pres">
      <dgm:prSet presAssocID="{10781469-50AD-4D11-B611-C3FC53002516}" presName="parentText" presStyleLbl="node1" presStyleIdx="0" presStyleCnt="3">
        <dgm:presLayoutVars>
          <dgm:chMax val="0"/>
          <dgm:bulletEnabled val="1"/>
        </dgm:presLayoutVars>
      </dgm:prSet>
      <dgm:spPr/>
    </dgm:pt>
    <dgm:pt modelId="{6EA6F306-26C8-4D53-B082-B3BCAE6283EF}" type="pres">
      <dgm:prSet presAssocID="{10781469-50AD-4D11-B611-C3FC53002516}" presName="negativeSpace" presStyleCnt="0"/>
      <dgm:spPr/>
    </dgm:pt>
    <dgm:pt modelId="{A1D9D680-2326-4A64-912C-435263CA319F}" type="pres">
      <dgm:prSet presAssocID="{10781469-50AD-4D11-B611-C3FC53002516}" presName="childText" presStyleLbl="conFgAcc1" presStyleIdx="0" presStyleCnt="3">
        <dgm:presLayoutVars>
          <dgm:bulletEnabled val="1"/>
        </dgm:presLayoutVars>
      </dgm:prSet>
      <dgm:spPr/>
    </dgm:pt>
    <dgm:pt modelId="{7AED6921-C050-40F2-8DDD-14D7C10B1153}" type="pres">
      <dgm:prSet presAssocID="{0725AA34-F343-4EF5-B08B-E37C46559689}" presName="spaceBetweenRectangles" presStyleCnt="0"/>
      <dgm:spPr/>
    </dgm:pt>
    <dgm:pt modelId="{CC207C0A-8BA9-49A7-9AEC-45DA9E3DEDE2}" type="pres">
      <dgm:prSet presAssocID="{19E9D179-C70A-44C7-BF87-A73AEA26F9FE}" presName="parentLin" presStyleCnt="0"/>
      <dgm:spPr/>
    </dgm:pt>
    <dgm:pt modelId="{99330FAA-CFBB-4F3F-9AAD-9EC60E41526A}" type="pres">
      <dgm:prSet presAssocID="{19E9D179-C70A-44C7-BF87-A73AEA26F9FE}" presName="parentLeftMargin" presStyleLbl="node1" presStyleIdx="0" presStyleCnt="3"/>
      <dgm:spPr/>
    </dgm:pt>
    <dgm:pt modelId="{5B17ACD4-4694-4CE1-985E-BAE98BEA2998}" type="pres">
      <dgm:prSet presAssocID="{19E9D179-C70A-44C7-BF87-A73AEA26F9FE}" presName="parentText" presStyleLbl="node1" presStyleIdx="1" presStyleCnt="3">
        <dgm:presLayoutVars>
          <dgm:chMax val="0"/>
          <dgm:bulletEnabled val="1"/>
        </dgm:presLayoutVars>
      </dgm:prSet>
      <dgm:spPr/>
    </dgm:pt>
    <dgm:pt modelId="{6BE9E318-BB8B-4C35-91DA-FB671101D096}" type="pres">
      <dgm:prSet presAssocID="{19E9D179-C70A-44C7-BF87-A73AEA26F9FE}" presName="negativeSpace" presStyleCnt="0"/>
      <dgm:spPr/>
    </dgm:pt>
    <dgm:pt modelId="{0057917E-6D6E-44F9-BA2B-13CC9BD02C64}" type="pres">
      <dgm:prSet presAssocID="{19E9D179-C70A-44C7-BF87-A73AEA26F9FE}" presName="childText" presStyleLbl="conFgAcc1" presStyleIdx="1" presStyleCnt="3">
        <dgm:presLayoutVars>
          <dgm:bulletEnabled val="1"/>
        </dgm:presLayoutVars>
      </dgm:prSet>
      <dgm:spPr/>
    </dgm:pt>
    <dgm:pt modelId="{C8518795-529A-4E5E-ADB6-56CAD0BC6719}" type="pres">
      <dgm:prSet presAssocID="{BC939E5A-C82D-47F4-84C5-145FDD7F0EC7}" presName="spaceBetweenRectangles" presStyleCnt="0"/>
      <dgm:spPr/>
    </dgm:pt>
    <dgm:pt modelId="{CCF6914A-B0E3-42FA-81F6-311D129DD187}" type="pres">
      <dgm:prSet presAssocID="{98C897A7-154A-452F-9975-7184F3CB0079}" presName="parentLin" presStyleCnt="0"/>
      <dgm:spPr/>
    </dgm:pt>
    <dgm:pt modelId="{716AE7FD-E918-4A97-9CB3-DF4D1FB9489E}" type="pres">
      <dgm:prSet presAssocID="{98C897A7-154A-452F-9975-7184F3CB0079}" presName="parentLeftMargin" presStyleLbl="node1" presStyleIdx="1" presStyleCnt="3"/>
      <dgm:spPr/>
    </dgm:pt>
    <dgm:pt modelId="{1A8649C9-8C81-4C94-8637-5ECFFF73DF16}" type="pres">
      <dgm:prSet presAssocID="{98C897A7-154A-452F-9975-7184F3CB0079}" presName="parentText" presStyleLbl="node1" presStyleIdx="2" presStyleCnt="3">
        <dgm:presLayoutVars>
          <dgm:chMax val="0"/>
          <dgm:bulletEnabled val="1"/>
        </dgm:presLayoutVars>
      </dgm:prSet>
      <dgm:spPr/>
    </dgm:pt>
    <dgm:pt modelId="{67F59212-F29B-49A8-97D2-4B7500905B6C}" type="pres">
      <dgm:prSet presAssocID="{98C897A7-154A-452F-9975-7184F3CB0079}" presName="negativeSpace" presStyleCnt="0"/>
      <dgm:spPr/>
    </dgm:pt>
    <dgm:pt modelId="{ABFE7839-7347-4B9E-BD34-D9BAAEF5AE2D}" type="pres">
      <dgm:prSet presAssocID="{98C897A7-154A-452F-9975-7184F3CB0079}" presName="childText" presStyleLbl="conFgAcc1" presStyleIdx="2" presStyleCnt="3">
        <dgm:presLayoutVars>
          <dgm:bulletEnabled val="1"/>
        </dgm:presLayoutVars>
      </dgm:prSet>
      <dgm:spPr/>
    </dgm:pt>
  </dgm:ptLst>
  <dgm:cxnLst>
    <dgm:cxn modelId="{82BD8203-BFEA-4C0D-8A2C-DDBEA1BECC45}" type="presOf" srcId="{65734955-7E01-4384-AC6D-B1790AC551BF}" destId="{3147D6B9-4E01-4049-99CD-C9ADFF71DDFB}" srcOrd="0" destOrd="0" presId="urn:microsoft.com/office/officeart/2005/8/layout/list1"/>
    <dgm:cxn modelId="{D8837B2D-15DE-43C8-8E04-978A35309658}" srcId="{65734955-7E01-4384-AC6D-B1790AC551BF}" destId="{10781469-50AD-4D11-B611-C3FC53002516}" srcOrd="0" destOrd="0" parTransId="{34A3BCC9-B84A-4421-8A59-7C82BC879807}" sibTransId="{0725AA34-F343-4EF5-B08B-E37C46559689}"/>
    <dgm:cxn modelId="{68AC7832-9ABB-48B0-AF65-C45E850A945C}" srcId="{65734955-7E01-4384-AC6D-B1790AC551BF}" destId="{98C897A7-154A-452F-9975-7184F3CB0079}" srcOrd="2" destOrd="0" parTransId="{8E96B044-316C-4BB3-A48E-0F11E5F676C4}" sibTransId="{7C6F2EB2-ECB5-40B0-BF6D-8203BA07FD79}"/>
    <dgm:cxn modelId="{4819F63A-E978-442D-B774-0C1692F1790E}" type="presOf" srcId="{CCA762A8-E60A-45BD-B7E3-EDAAB82D68D9}" destId="{0057917E-6D6E-44F9-BA2B-13CC9BD02C64}" srcOrd="0" destOrd="0" presId="urn:microsoft.com/office/officeart/2005/8/layout/list1"/>
    <dgm:cxn modelId="{CC6A7D41-32B1-40BE-847C-7387143FCDDF}" type="presOf" srcId="{98C897A7-154A-452F-9975-7184F3CB0079}" destId="{1A8649C9-8C81-4C94-8637-5ECFFF73DF16}" srcOrd="1" destOrd="0" presId="urn:microsoft.com/office/officeart/2005/8/layout/list1"/>
    <dgm:cxn modelId="{B62DDC45-FA13-450B-858F-309300209D1B}" type="presOf" srcId="{60CBC209-1BD8-403B-A460-74CDDF7E8912}" destId="{A1D9D680-2326-4A64-912C-435263CA319F}" srcOrd="0" destOrd="2" presId="urn:microsoft.com/office/officeart/2005/8/layout/list1"/>
    <dgm:cxn modelId="{68AFAC6A-D60A-4700-98C6-90A49EC929BF}" srcId="{10781469-50AD-4D11-B611-C3FC53002516}" destId="{60CBC209-1BD8-403B-A460-74CDDF7E8912}" srcOrd="2" destOrd="0" parTransId="{420C98C4-4FB3-4EAC-99D2-672DD8F4C77C}" sibTransId="{77A687C2-648E-4812-AE04-CBEB6B95762D}"/>
    <dgm:cxn modelId="{4774976B-9FF5-444F-AF3F-672FDF09BFAA}" srcId="{10781469-50AD-4D11-B611-C3FC53002516}" destId="{C72DF959-6BF7-4E71-86EF-EBB228EFE704}" srcOrd="1" destOrd="0" parTransId="{018F3F96-2DD7-44F5-9E11-35952854A3AC}" sibTransId="{560C2447-32A6-41C8-A130-0A0FC428F43A}"/>
    <dgm:cxn modelId="{82F77E6D-A959-411B-84BC-4480AB659DB8}" srcId="{10781469-50AD-4D11-B611-C3FC53002516}" destId="{9982B807-6DA0-4E9D-9F53-00EEE9BEA87F}" srcOrd="0" destOrd="0" parTransId="{D90BF306-B6E0-46CB-B0B0-8842514E893D}" sibTransId="{C9710AC6-C748-4D1C-A1C7-396AE9AF7CB9}"/>
    <dgm:cxn modelId="{7021C054-BD3B-4942-8861-E9A66B1A7EC8}" type="presOf" srcId="{10781469-50AD-4D11-B611-C3FC53002516}" destId="{4CFEC44C-FE57-4ACC-8A8C-71706541C3E5}" srcOrd="1" destOrd="0" presId="urn:microsoft.com/office/officeart/2005/8/layout/list1"/>
    <dgm:cxn modelId="{C4CBD595-2717-4AFC-9844-4EE9543B5C5D}" type="presOf" srcId="{19E9D179-C70A-44C7-BF87-A73AEA26F9FE}" destId="{5B17ACD4-4694-4CE1-985E-BAE98BEA2998}" srcOrd="1" destOrd="0" presId="urn:microsoft.com/office/officeart/2005/8/layout/list1"/>
    <dgm:cxn modelId="{3B5F02A5-4D6C-41D7-AC6C-BCBC81DE94A5}" type="presOf" srcId="{98C897A7-154A-452F-9975-7184F3CB0079}" destId="{716AE7FD-E918-4A97-9CB3-DF4D1FB9489E}" srcOrd="0" destOrd="0" presId="urn:microsoft.com/office/officeart/2005/8/layout/list1"/>
    <dgm:cxn modelId="{537D2CBF-F529-4CDA-B8BF-92A47733F429}" type="presOf" srcId="{9982B807-6DA0-4E9D-9F53-00EEE9BEA87F}" destId="{A1D9D680-2326-4A64-912C-435263CA319F}" srcOrd="0" destOrd="0" presId="urn:microsoft.com/office/officeart/2005/8/layout/list1"/>
    <dgm:cxn modelId="{A5CB71D3-EDDE-475C-9FDA-FD78EB683F94}" type="presOf" srcId="{10781469-50AD-4D11-B611-C3FC53002516}" destId="{793778AB-E18A-4805-B03D-5CA8D330E92E}" srcOrd="0" destOrd="0" presId="urn:microsoft.com/office/officeart/2005/8/layout/list1"/>
    <dgm:cxn modelId="{4B1983D8-0D3F-4A33-A920-F6075EEF5536}" srcId="{19E9D179-C70A-44C7-BF87-A73AEA26F9FE}" destId="{CCA762A8-E60A-45BD-B7E3-EDAAB82D68D9}" srcOrd="0" destOrd="0" parTransId="{F0FFD0D5-F8CA-4B23-A4FE-5EE906BC61AA}" sibTransId="{45422E1E-637C-424A-AF22-B5E2CBB8999B}"/>
    <dgm:cxn modelId="{4F2F92DF-8BD2-4BFB-9E37-47AF34D03F2D}" type="presOf" srcId="{C72DF959-6BF7-4E71-86EF-EBB228EFE704}" destId="{A1D9D680-2326-4A64-912C-435263CA319F}" srcOrd="0" destOrd="1" presId="urn:microsoft.com/office/officeart/2005/8/layout/list1"/>
    <dgm:cxn modelId="{F96965E4-057F-4026-96C1-3EE5DB40134D}" type="presOf" srcId="{19E9D179-C70A-44C7-BF87-A73AEA26F9FE}" destId="{99330FAA-CFBB-4F3F-9AAD-9EC60E41526A}" srcOrd="0" destOrd="0" presId="urn:microsoft.com/office/officeart/2005/8/layout/list1"/>
    <dgm:cxn modelId="{76A1E7EA-C082-41A9-8C7E-20AE4B227582}" srcId="{65734955-7E01-4384-AC6D-B1790AC551BF}" destId="{19E9D179-C70A-44C7-BF87-A73AEA26F9FE}" srcOrd="1" destOrd="0" parTransId="{87F10502-9D15-420A-B9DD-B0874BE65D7E}" sibTransId="{BC939E5A-C82D-47F4-84C5-145FDD7F0EC7}"/>
    <dgm:cxn modelId="{5745EF63-CE4B-4F17-9FEE-36B56C1A258E}" type="presParOf" srcId="{3147D6B9-4E01-4049-99CD-C9ADFF71DDFB}" destId="{E281EFC9-E09B-496F-8F3C-8B40129A0D9A}" srcOrd="0" destOrd="0" presId="urn:microsoft.com/office/officeart/2005/8/layout/list1"/>
    <dgm:cxn modelId="{00DBFE0E-8E4A-4BDC-BF58-483DAEB461B4}" type="presParOf" srcId="{E281EFC9-E09B-496F-8F3C-8B40129A0D9A}" destId="{793778AB-E18A-4805-B03D-5CA8D330E92E}" srcOrd="0" destOrd="0" presId="urn:microsoft.com/office/officeart/2005/8/layout/list1"/>
    <dgm:cxn modelId="{3594281F-6988-44A6-AE1B-6C417E546A34}" type="presParOf" srcId="{E281EFC9-E09B-496F-8F3C-8B40129A0D9A}" destId="{4CFEC44C-FE57-4ACC-8A8C-71706541C3E5}" srcOrd="1" destOrd="0" presId="urn:microsoft.com/office/officeart/2005/8/layout/list1"/>
    <dgm:cxn modelId="{16536AEC-7B4A-4D2C-BA7E-FA42B7716050}" type="presParOf" srcId="{3147D6B9-4E01-4049-99CD-C9ADFF71DDFB}" destId="{6EA6F306-26C8-4D53-B082-B3BCAE6283EF}" srcOrd="1" destOrd="0" presId="urn:microsoft.com/office/officeart/2005/8/layout/list1"/>
    <dgm:cxn modelId="{65CDBF08-4FEC-4E41-8929-380BC57070E3}" type="presParOf" srcId="{3147D6B9-4E01-4049-99CD-C9ADFF71DDFB}" destId="{A1D9D680-2326-4A64-912C-435263CA319F}" srcOrd="2" destOrd="0" presId="urn:microsoft.com/office/officeart/2005/8/layout/list1"/>
    <dgm:cxn modelId="{703E2250-7964-40A0-B313-9BD1F5B81989}" type="presParOf" srcId="{3147D6B9-4E01-4049-99CD-C9ADFF71DDFB}" destId="{7AED6921-C050-40F2-8DDD-14D7C10B1153}" srcOrd="3" destOrd="0" presId="urn:microsoft.com/office/officeart/2005/8/layout/list1"/>
    <dgm:cxn modelId="{ECA95AA5-4DF6-4BAB-9135-424F9E5A493C}" type="presParOf" srcId="{3147D6B9-4E01-4049-99CD-C9ADFF71DDFB}" destId="{CC207C0A-8BA9-49A7-9AEC-45DA9E3DEDE2}" srcOrd="4" destOrd="0" presId="urn:microsoft.com/office/officeart/2005/8/layout/list1"/>
    <dgm:cxn modelId="{4559E2B3-6D1A-463E-9447-01307B71CB59}" type="presParOf" srcId="{CC207C0A-8BA9-49A7-9AEC-45DA9E3DEDE2}" destId="{99330FAA-CFBB-4F3F-9AAD-9EC60E41526A}" srcOrd="0" destOrd="0" presId="urn:microsoft.com/office/officeart/2005/8/layout/list1"/>
    <dgm:cxn modelId="{0BB97EAF-C8D6-4089-9779-906485FDB1DA}" type="presParOf" srcId="{CC207C0A-8BA9-49A7-9AEC-45DA9E3DEDE2}" destId="{5B17ACD4-4694-4CE1-985E-BAE98BEA2998}" srcOrd="1" destOrd="0" presId="urn:microsoft.com/office/officeart/2005/8/layout/list1"/>
    <dgm:cxn modelId="{49E9071E-A6C7-4092-93AD-C49153E175EC}" type="presParOf" srcId="{3147D6B9-4E01-4049-99CD-C9ADFF71DDFB}" destId="{6BE9E318-BB8B-4C35-91DA-FB671101D096}" srcOrd="5" destOrd="0" presId="urn:microsoft.com/office/officeart/2005/8/layout/list1"/>
    <dgm:cxn modelId="{1F2F82FD-4DE7-4665-B8F6-C7260B7D56EB}" type="presParOf" srcId="{3147D6B9-4E01-4049-99CD-C9ADFF71DDFB}" destId="{0057917E-6D6E-44F9-BA2B-13CC9BD02C64}" srcOrd="6" destOrd="0" presId="urn:microsoft.com/office/officeart/2005/8/layout/list1"/>
    <dgm:cxn modelId="{4FDF9696-A9A3-4755-9737-5DCA2444FDE0}" type="presParOf" srcId="{3147D6B9-4E01-4049-99CD-C9ADFF71DDFB}" destId="{C8518795-529A-4E5E-ADB6-56CAD0BC6719}" srcOrd="7" destOrd="0" presId="urn:microsoft.com/office/officeart/2005/8/layout/list1"/>
    <dgm:cxn modelId="{ACE0D963-6834-410F-A735-B7ED6CC595F5}" type="presParOf" srcId="{3147D6B9-4E01-4049-99CD-C9ADFF71DDFB}" destId="{CCF6914A-B0E3-42FA-81F6-311D129DD187}" srcOrd="8" destOrd="0" presId="urn:microsoft.com/office/officeart/2005/8/layout/list1"/>
    <dgm:cxn modelId="{ED86203E-6853-45FC-96E1-0A1D0CC33361}" type="presParOf" srcId="{CCF6914A-B0E3-42FA-81F6-311D129DD187}" destId="{716AE7FD-E918-4A97-9CB3-DF4D1FB9489E}" srcOrd="0" destOrd="0" presId="urn:microsoft.com/office/officeart/2005/8/layout/list1"/>
    <dgm:cxn modelId="{5639B839-E81D-4D11-BFE8-E5286CC57659}" type="presParOf" srcId="{CCF6914A-B0E3-42FA-81F6-311D129DD187}" destId="{1A8649C9-8C81-4C94-8637-5ECFFF73DF16}" srcOrd="1" destOrd="0" presId="urn:microsoft.com/office/officeart/2005/8/layout/list1"/>
    <dgm:cxn modelId="{95378DF9-4C99-4CD7-BE39-013C3D5F7D33}" type="presParOf" srcId="{3147D6B9-4E01-4049-99CD-C9ADFF71DDFB}" destId="{67F59212-F29B-49A8-97D2-4B7500905B6C}" srcOrd="9" destOrd="0" presId="urn:microsoft.com/office/officeart/2005/8/layout/list1"/>
    <dgm:cxn modelId="{B6D982DA-63EA-4A56-8D75-CF55ED1693CC}" type="presParOf" srcId="{3147D6B9-4E01-4049-99CD-C9ADFF71DDFB}" destId="{ABFE7839-7347-4B9E-BD34-D9BAAEF5AE2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0645F3A-53EA-4BB5-AF38-C2914773616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DE76466-B0DB-4AF5-801D-BE4CD7E0F885}">
      <dgm:prSet/>
      <dgm:spPr/>
      <dgm:t>
        <a:bodyPr/>
        <a:lstStyle/>
        <a:p>
          <a:r>
            <a:rPr lang="hu-HU" b="1">
              <a:solidFill>
                <a:schemeClr val="tx1"/>
              </a:solidFill>
            </a:rPr>
            <a:t>Basically vector-voting: you can proportionate how much you like an option on a scale</a:t>
          </a:r>
          <a:endParaRPr lang="en-US" b="1">
            <a:solidFill>
              <a:schemeClr val="tx1"/>
            </a:solidFill>
          </a:endParaRPr>
        </a:p>
      </dgm:t>
    </dgm:pt>
    <dgm:pt modelId="{7C7B643C-39B4-401D-B806-C1A49273B261}" type="parTrans" cxnId="{A57E0D50-2AC3-40D4-AFD3-B3614BCD467A}">
      <dgm:prSet/>
      <dgm:spPr/>
      <dgm:t>
        <a:bodyPr/>
        <a:lstStyle/>
        <a:p>
          <a:endParaRPr lang="en-US" b="1">
            <a:solidFill>
              <a:schemeClr val="tx1"/>
            </a:solidFill>
          </a:endParaRPr>
        </a:p>
      </dgm:t>
    </dgm:pt>
    <dgm:pt modelId="{39837FBC-643E-42E7-96E2-843277D56DFA}" type="sibTrans" cxnId="{A57E0D50-2AC3-40D4-AFD3-B3614BCD467A}">
      <dgm:prSet/>
      <dgm:spPr/>
      <dgm:t>
        <a:bodyPr/>
        <a:lstStyle/>
        <a:p>
          <a:endParaRPr lang="en-US" b="1">
            <a:solidFill>
              <a:schemeClr val="tx1"/>
            </a:solidFill>
          </a:endParaRPr>
        </a:p>
      </dgm:t>
    </dgm:pt>
    <dgm:pt modelId="{1DA8FEBE-7035-4221-BE66-5B996C36B28A}">
      <dgm:prSet/>
      <dgm:spPr/>
      <dgm:t>
        <a:bodyPr/>
        <a:lstStyle/>
        <a:p>
          <a:r>
            <a:rPr lang="hu-HU" b="1">
              <a:solidFill>
                <a:schemeClr val="tx1"/>
              </a:solidFill>
            </a:rPr>
            <a:t>Notable examples:  Giving grades for students, or any 1 to 10 list,  feedback systems, BP speaker scores</a:t>
          </a:r>
          <a:endParaRPr lang="en-US" b="1">
            <a:solidFill>
              <a:schemeClr val="tx1"/>
            </a:solidFill>
          </a:endParaRPr>
        </a:p>
      </dgm:t>
    </dgm:pt>
    <dgm:pt modelId="{08683958-5BCA-4F86-945B-8A1D375FCEC0}" type="parTrans" cxnId="{2EEE3EF5-CD30-429A-A1F9-F8E1D43C9FAA}">
      <dgm:prSet/>
      <dgm:spPr/>
      <dgm:t>
        <a:bodyPr/>
        <a:lstStyle/>
        <a:p>
          <a:endParaRPr lang="en-US" b="1">
            <a:solidFill>
              <a:schemeClr val="tx1"/>
            </a:solidFill>
          </a:endParaRPr>
        </a:p>
      </dgm:t>
    </dgm:pt>
    <dgm:pt modelId="{9D0AF675-B2FA-4C5B-9760-179D58C0BAA4}" type="sibTrans" cxnId="{2EEE3EF5-CD30-429A-A1F9-F8E1D43C9FAA}">
      <dgm:prSet/>
      <dgm:spPr/>
      <dgm:t>
        <a:bodyPr/>
        <a:lstStyle/>
        <a:p>
          <a:endParaRPr lang="en-US" b="1">
            <a:solidFill>
              <a:schemeClr val="tx1"/>
            </a:solidFill>
          </a:endParaRPr>
        </a:p>
      </dgm:t>
    </dgm:pt>
    <dgm:pt modelId="{B94CEFB1-FEBC-46D0-AAF5-3CAF473A14ED}">
      <dgm:prSet/>
      <dgm:spPr/>
      <dgm:t>
        <a:bodyPr/>
        <a:lstStyle/>
        <a:p>
          <a:r>
            <a:rPr lang="hu-HU" b="1">
              <a:solidFill>
                <a:schemeClr val="tx1"/>
              </a:solidFill>
            </a:rPr>
            <a:t>What is the advantage? </a:t>
          </a:r>
          <a:endParaRPr lang="en-US" b="1">
            <a:solidFill>
              <a:schemeClr val="tx1"/>
            </a:solidFill>
          </a:endParaRPr>
        </a:p>
      </dgm:t>
    </dgm:pt>
    <dgm:pt modelId="{C07CDB6F-CBB7-4E5B-92D3-F587784E1A91}" type="parTrans" cxnId="{A8760406-4DCB-4E5B-A7B2-0F24E7FBC481}">
      <dgm:prSet/>
      <dgm:spPr/>
      <dgm:t>
        <a:bodyPr/>
        <a:lstStyle/>
        <a:p>
          <a:endParaRPr lang="en-US" b="1">
            <a:solidFill>
              <a:schemeClr val="tx1"/>
            </a:solidFill>
          </a:endParaRPr>
        </a:p>
      </dgm:t>
    </dgm:pt>
    <dgm:pt modelId="{4D83491C-2444-43C1-A4CA-CE4E35936930}" type="sibTrans" cxnId="{A8760406-4DCB-4E5B-A7B2-0F24E7FBC481}">
      <dgm:prSet/>
      <dgm:spPr/>
      <dgm:t>
        <a:bodyPr/>
        <a:lstStyle/>
        <a:p>
          <a:endParaRPr lang="en-US" b="1">
            <a:solidFill>
              <a:schemeClr val="tx1"/>
            </a:solidFill>
          </a:endParaRPr>
        </a:p>
      </dgm:t>
    </dgm:pt>
    <dgm:pt modelId="{7EA4D63B-2D75-471C-9169-BAFD1BB4834C}">
      <dgm:prSet/>
      <dgm:spPr/>
      <dgm:t>
        <a:bodyPr/>
        <a:lstStyle/>
        <a:p>
          <a:r>
            <a:rPr lang="hu-HU" b="1">
              <a:solidFill>
                <a:schemeClr val="tx1"/>
              </a:solidFill>
            </a:rPr>
            <a:t>What is the disatvantage? </a:t>
          </a:r>
          <a:endParaRPr lang="en-US" b="1">
            <a:solidFill>
              <a:schemeClr val="tx1"/>
            </a:solidFill>
          </a:endParaRPr>
        </a:p>
      </dgm:t>
    </dgm:pt>
    <dgm:pt modelId="{6F4CE3EF-0120-430A-8C70-E1D382BAC6A1}" type="parTrans" cxnId="{8A2E4B5B-B7C4-4223-BBEA-1A537C779288}">
      <dgm:prSet/>
      <dgm:spPr/>
      <dgm:t>
        <a:bodyPr/>
        <a:lstStyle/>
        <a:p>
          <a:endParaRPr lang="en-US" b="1">
            <a:solidFill>
              <a:schemeClr val="tx1"/>
            </a:solidFill>
          </a:endParaRPr>
        </a:p>
      </dgm:t>
    </dgm:pt>
    <dgm:pt modelId="{B7D3DFF6-3EA4-463A-9872-EA51A84140AA}" type="sibTrans" cxnId="{8A2E4B5B-B7C4-4223-BBEA-1A537C779288}">
      <dgm:prSet/>
      <dgm:spPr/>
      <dgm:t>
        <a:bodyPr/>
        <a:lstStyle/>
        <a:p>
          <a:endParaRPr lang="en-US" b="1">
            <a:solidFill>
              <a:schemeClr val="tx1"/>
            </a:solidFill>
          </a:endParaRPr>
        </a:p>
      </dgm:t>
    </dgm:pt>
    <dgm:pt modelId="{CF4DEE5F-9C24-4D4B-A9BE-88B3E0804B60}" type="pres">
      <dgm:prSet presAssocID="{F0645F3A-53EA-4BB5-AF38-C2914773616B}" presName="linear" presStyleCnt="0">
        <dgm:presLayoutVars>
          <dgm:animLvl val="lvl"/>
          <dgm:resizeHandles val="exact"/>
        </dgm:presLayoutVars>
      </dgm:prSet>
      <dgm:spPr/>
    </dgm:pt>
    <dgm:pt modelId="{D359E73B-CD37-4FCD-AFB7-C9D7E27B5C2E}" type="pres">
      <dgm:prSet presAssocID="{BDE76466-B0DB-4AF5-801D-BE4CD7E0F885}" presName="parentText" presStyleLbl="node1" presStyleIdx="0" presStyleCnt="4">
        <dgm:presLayoutVars>
          <dgm:chMax val="0"/>
          <dgm:bulletEnabled val="1"/>
        </dgm:presLayoutVars>
      </dgm:prSet>
      <dgm:spPr/>
    </dgm:pt>
    <dgm:pt modelId="{0888258B-2C69-4871-BC51-4978759331E2}" type="pres">
      <dgm:prSet presAssocID="{39837FBC-643E-42E7-96E2-843277D56DFA}" presName="spacer" presStyleCnt="0"/>
      <dgm:spPr/>
    </dgm:pt>
    <dgm:pt modelId="{618BCE67-100D-43D2-881F-6E40AEC7E592}" type="pres">
      <dgm:prSet presAssocID="{1DA8FEBE-7035-4221-BE66-5B996C36B28A}" presName="parentText" presStyleLbl="node1" presStyleIdx="1" presStyleCnt="4">
        <dgm:presLayoutVars>
          <dgm:chMax val="0"/>
          <dgm:bulletEnabled val="1"/>
        </dgm:presLayoutVars>
      </dgm:prSet>
      <dgm:spPr/>
    </dgm:pt>
    <dgm:pt modelId="{A49468A3-D112-40DC-A5BF-C17671F16B66}" type="pres">
      <dgm:prSet presAssocID="{9D0AF675-B2FA-4C5B-9760-179D58C0BAA4}" presName="spacer" presStyleCnt="0"/>
      <dgm:spPr/>
    </dgm:pt>
    <dgm:pt modelId="{DB4C5548-77AF-4EF5-89F4-30E8031D4DE0}" type="pres">
      <dgm:prSet presAssocID="{B94CEFB1-FEBC-46D0-AAF5-3CAF473A14ED}" presName="parentText" presStyleLbl="node1" presStyleIdx="2" presStyleCnt="4">
        <dgm:presLayoutVars>
          <dgm:chMax val="0"/>
          <dgm:bulletEnabled val="1"/>
        </dgm:presLayoutVars>
      </dgm:prSet>
      <dgm:spPr/>
    </dgm:pt>
    <dgm:pt modelId="{59E67416-6CBD-4897-B10E-FC34AC55E4D9}" type="pres">
      <dgm:prSet presAssocID="{4D83491C-2444-43C1-A4CA-CE4E35936930}" presName="spacer" presStyleCnt="0"/>
      <dgm:spPr/>
    </dgm:pt>
    <dgm:pt modelId="{CFE75493-7130-4875-8B23-7A521023573A}" type="pres">
      <dgm:prSet presAssocID="{7EA4D63B-2D75-471C-9169-BAFD1BB4834C}" presName="parentText" presStyleLbl="node1" presStyleIdx="3" presStyleCnt="4">
        <dgm:presLayoutVars>
          <dgm:chMax val="0"/>
          <dgm:bulletEnabled val="1"/>
        </dgm:presLayoutVars>
      </dgm:prSet>
      <dgm:spPr/>
    </dgm:pt>
  </dgm:ptLst>
  <dgm:cxnLst>
    <dgm:cxn modelId="{A8760406-4DCB-4E5B-A7B2-0F24E7FBC481}" srcId="{F0645F3A-53EA-4BB5-AF38-C2914773616B}" destId="{B94CEFB1-FEBC-46D0-AAF5-3CAF473A14ED}" srcOrd="2" destOrd="0" parTransId="{C07CDB6F-CBB7-4E5B-92D3-F587784E1A91}" sibTransId="{4D83491C-2444-43C1-A4CA-CE4E35936930}"/>
    <dgm:cxn modelId="{8A2E4B5B-B7C4-4223-BBEA-1A537C779288}" srcId="{F0645F3A-53EA-4BB5-AF38-C2914773616B}" destId="{7EA4D63B-2D75-471C-9169-BAFD1BB4834C}" srcOrd="3" destOrd="0" parTransId="{6F4CE3EF-0120-430A-8C70-E1D382BAC6A1}" sibTransId="{B7D3DFF6-3EA4-463A-9872-EA51A84140AA}"/>
    <dgm:cxn modelId="{718AAD5C-971D-422E-8B35-A90F619F64BC}" type="presOf" srcId="{B94CEFB1-FEBC-46D0-AAF5-3CAF473A14ED}" destId="{DB4C5548-77AF-4EF5-89F4-30E8031D4DE0}" srcOrd="0" destOrd="0" presId="urn:microsoft.com/office/officeart/2005/8/layout/vList2"/>
    <dgm:cxn modelId="{A7D57A65-CD6B-4382-82A5-A1509EA900D9}" type="presOf" srcId="{BDE76466-B0DB-4AF5-801D-BE4CD7E0F885}" destId="{D359E73B-CD37-4FCD-AFB7-C9D7E27B5C2E}" srcOrd="0" destOrd="0" presId="urn:microsoft.com/office/officeart/2005/8/layout/vList2"/>
    <dgm:cxn modelId="{E4174E6C-3F73-4D79-8D05-1C08897B5113}" type="presOf" srcId="{F0645F3A-53EA-4BB5-AF38-C2914773616B}" destId="{CF4DEE5F-9C24-4D4B-A9BE-88B3E0804B60}" srcOrd="0" destOrd="0" presId="urn:microsoft.com/office/officeart/2005/8/layout/vList2"/>
    <dgm:cxn modelId="{A57E0D50-2AC3-40D4-AFD3-B3614BCD467A}" srcId="{F0645F3A-53EA-4BB5-AF38-C2914773616B}" destId="{BDE76466-B0DB-4AF5-801D-BE4CD7E0F885}" srcOrd="0" destOrd="0" parTransId="{7C7B643C-39B4-401D-B806-C1A49273B261}" sibTransId="{39837FBC-643E-42E7-96E2-843277D56DFA}"/>
    <dgm:cxn modelId="{8F7DEC89-33C0-4157-8790-E0467BF41069}" type="presOf" srcId="{1DA8FEBE-7035-4221-BE66-5B996C36B28A}" destId="{618BCE67-100D-43D2-881F-6E40AEC7E592}" srcOrd="0" destOrd="0" presId="urn:microsoft.com/office/officeart/2005/8/layout/vList2"/>
    <dgm:cxn modelId="{2EEE3EF5-CD30-429A-A1F9-F8E1D43C9FAA}" srcId="{F0645F3A-53EA-4BB5-AF38-C2914773616B}" destId="{1DA8FEBE-7035-4221-BE66-5B996C36B28A}" srcOrd="1" destOrd="0" parTransId="{08683958-5BCA-4F86-945B-8A1D375FCEC0}" sibTransId="{9D0AF675-B2FA-4C5B-9760-179D58C0BAA4}"/>
    <dgm:cxn modelId="{3ADC93F5-EAAE-499F-A6DC-BC820A84A849}" type="presOf" srcId="{7EA4D63B-2D75-471C-9169-BAFD1BB4834C}" destId="{CFE75493-7130-4875-8B23-7A521023573A}" srcOrd="0" destOrd="0" presId="urn:microsoft.com/office/officeart/2005/8/layout/vList2"/>
    <dgm:cxn modelId="{D6CC9286-F173-4829-BEEC-9E7EE8D4489B}" type="presParOf" srcId="{CF4DEE5F-9C24-4D4B-A9BE-88B3E0804B60}" destId="{D359E73B-CD37-4FCD-AFB7-C9D7E27B5C2E}" srcOrd="0" destOrd="0" presId="urn:microsoft.com/office/officeart/2005/8/layout/vList2"/>
    <dgm:cxn modelId="{63991424-AEA8-486E-AC71-0A32038616CC}" type="presParOf" srcId="{CF4DEE5F-9C24-4D4B-A9BE-88B3E0804B60}" destId="{0888258B-2C69-4871-BC51-4978759331E2}" srcOrd="1" destOrd="0" presId="urn:microsoft.com/office/officeart/2005/8/layout/vList2"/>
    <dgm:cxn modelId="{37B91AB6-16A9-482D-A63F-76ECBD77214F}" type="presParOf" srcId="{CF4DEE5F-9C24-4D4B-A9BE-88B3E0804B60}" destId="{618BCE67-100D-43D2-881F-6E40AEC7E592}" srcOrd="2" destOrd="0" presId="urn:microsoft.com/office/officeart/2005/8/layout/vList2"/>
    <dgm:cxn modelId="{50105DE4-C010-4C21-804C-0DB2AD54F8EA}" type="presParOf" srcId="{CF4DEE5F-9C24-4D4B-A9BE-88B3E0804B60}" destId="{A49468A3-D112-40DC-A5BF-C17671F16B66}" srcOrd="3" destOrd="0" presId="urn:microsoft.com/office/officeart/2005/8/layout/vList2"/>
    <dgm:cxn modelId="{3A76F4B3-B43E-4A59-8BDE-FE1A837EFAD5}" type="presParOf" srcId="{CF4DEE5F-9C24-4D4B-A9BE-88B3E0804B60}" destId="{DB4C5548-77AF-4EF5-89F4-30E8031D4DE0}" srcOrd="4" destOrd="0" presId="urn:microsoft.com/office/officeart/2005/8/layout/vList2"/>
    <dgm:cxn modelId="{BBDBAF4D-3AA7-44E8-90FA-60E490395CE8}" type="presParOf" srcId="{CF4DEE5F-9C24-4D4B-A9BE-88B3E0804B60}" destId="{59E67416-6CBD-4897-B10E-FC34AC55E4D9}" srcOrd="5" destOrd="0" presId="urn:microsoft.com/office/officeart/2005/8/layout/vList2"/>
    <dgm:cxn modelId="{741C677F-8686-4E7B-850D-CE6278DFA71D}" type="presParOf" srcId="{CF4DEE5F-9C24-4D4B-A9BE-88B3E0804B60}" destId="{CFE75493-7130-4875-8B23-7A521023573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A83679-B262-4EB1-8A54-4AC93B5A0C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0E129EEC-CD9C-4B6C-AF49-B5BFEE4E57A2}">
      <dgm:prSet/>
      <dgm:spPr/>
      <dgm:t>
        <a:bodyPr/>
        <a:lstStyle/>
        <a:p>
          <a:r>
            <a:rPr lang="en-GB" b="1" i="0">
              <a:solidFill>
                <a:schemeClr val="tx1"/>
              </a:solidFill>
            </a:rPr>
            <a:t>Suppose majorities prefer, for example, candidate A over B, B over C, and yet C over A. When this occurs, it is because the conflicting majorities are each made up of different groups of individuals.</a:t>
          </a:r>
          <a:endParaRPr lang="en-AU" b="1">
            <a:solidFill>
              <a:schemeClr val="tx1"/>
            </a:solidFill>
          </a:endParaRPr>
        </a:p>
      </dgm:t>
    </dgm:pt>
    <dgm:pt modelId="{841D8BEB-9C35-414B-8639-D3CD73C5FAE5}" type="parTrans" cxnId="{98B4A94B-0EA0-4C9F-9D3B-FEC2322AD068}">
      <dgm:prSet/>
      <dgm:spPr/>
      <dgm:t>
        <a:bodyPr/>
        <a:lstStyle/>
        <a:p>
          <a:endParaRPr lang="en-AU" b="1">
            <a:solidFill>
              <a:schemeClr val="tx1"/>
            </a:solidFill>
          </a:endParaRPr>
        </a:p>
      </dgm:t>
    </dgm:pt>
    <dgm:pt modelId="{7E7E6CBD-7AB3-4D24-918C-C198DA62DCDF}" type="sibTrans" cxnId="{98B4A94B-0EA0-4C9F-9D3B-FEC2322AD068}">
      <dgm:prSet/>
      <dgm:spPr/>
      <dgm:t>
        <a:bodyPr/>
        <a:lstStyle/>
        <a:p>
          <a:endParaRPr lang="en-AU" b="1">
            <a:solidFill>
              <a:schemeClr val="tx1"/>
            </a:solidFill>
          </a:endParaRPr>
        </a:p>
      </dgm:t>
    </dgm:pt>
    <dgm:pt modelId="{9810E4DF-0D53-4500-BC6C-4CC7B470C6BD}">
      <dgm:prSet/>
      <dgm:spPr/>
      <dgm:t>
        <a:bodyPr/>
        <a:lstStyle/>
        <a:p>
          <a:r>
            <a:rPr lang="hu-HU" b="1" dirty="0">
              <a:solidFill>
                <a:schemeClr val="tx1"/>
              </a:solidFill>
            </a:rPr>
            <a:t>Impact: expectation of transitivity on the part of all individuals’ preferences should result in transitivity of societal preferences is a fallacy of the composition! </a:t>
          </a:r>
          <a:endParaRPr lang="en-AU" b="1" dirty="0">
            <a:solidFill>
              <a:schemeClr val="tx1"/>
            </a:solidFill>
          </a:endParaRPr>
        </a:p>
      </dgm:t>
    </dgm:pt>
    <dgm:pt modelId="{22E3CFDC-BBC9-47E6-A3AE-D86ABD671648}" type="parTrans" cxnId="{98806844-64A3-489C-BDD9-6D367BAE2FE6}">
      <dgm:prSet/>
      <dgm:spPr/>
      <dgm:t>
        <a:bodyPr/>
        <a:lstStyle/>
        <a:p>
          <a:endParaRPr lang="en-AU" b="1">
            <a:solidFill>
              <a:schemeClr val="tx1"/>
            </a:solidFill>
          </a:endParaRPr>
        </a:p>
      </dgm:t>
    </dgm:pt>
    <dgm:pt modelId="{B127D6A6-27F3-4EA4-8A38-FE52CDBD63BC}" type="sibTrans" cxnId="{98806844-64A3-489C-BDD9-6D367BAE2FE6}">
      <dgm:prSet/>
      <dgm:spPr/>
      <dgm:t>
        <a:bodyPr/>
        <a:lstStyle/>
        <a:p>
          <a:endParaRPr lang="en-AU" b="1">
            <a:solidFill>
              <a:schemeClr val="tx1"/>
            </a:solidFill>
          </a:endParaRPr>
        </a:p>
      </dgm:t>
    </dgm:pt>
    <dgm:pt modelId="{561B0C3E-7406-46A7-966E-9F212EB0571F}">
      <dgm:prSet/>
      <dgm:spPr/>
      <dgm:t>
        <a:bodyPr/>
        <a:lstStyle/>
        <a:p>
          <a:r>
            <a:rPr lang="hu-HU" b="1">
              <a:solidFill>
                <a:schemeClr val="accent1"/>
              </a:solidFill>
            </a:rPr>
            <a:t>Quickfix 1:  Cardinal ratings </a:t>
          </a:r>
          <a:r>
            <a:rPr lang="hu-HU" b="1">
              <a:solidFill>
                <a:schemeClr val="accent1"/>
              </a:solidFill>
              <a:sym typeface="Wingdings" panose="05000000000000000000" pitchFamily="2" charset="2"/>
            </a:rPr>
            <a:t></a:t>
          </a:r>
          <a:r>
            <a:rPr lang="hu-HU" b="1">
              <a:solidFill>
                <a:schemeClr val="accent1"/>
              </a:solidFill>
            </a:rPr>
            <a:t> vector votes</a:t>
          </a:r>
          <a:endParaRPr lang="en-AU" b="1">
            <a:solidFill>
              <a:schemeClr val="accent1"/>
            </a:solidFill>
          </a:endParaRPr>
        </a:p>
      </dgm:t>
    </dgm:pt>
    <dgm:pt modelId="{FDF5D52C-E746-47C3-B43B-61287FC0B0C8}" type="parTrans" cxnId="{3F58A70D-29B4-4DBD-AB5B-C4B236C7BD9B}">
      <dgm:prSet/>
      <dgm:spPr/>
      <dgm:t>
        <a:bodyPr/>
        <a:lstStyle/>
        <a:p>
          <a:endParaRPr lang="en-AU" b="1">
            <a:solidFill>
              <a:schemeClr val="tx1"/>
            </a:solidFill>
          </a:endParaRPr>
        </a:p>
      </dgm:t>
    </dgm:pt>
    <dgm:pt modelId="{CF1A3B28-FB0B-4CF1-836C-16F60DBB45D3}" type="sibTrans" cxnId="{3F58A70D-29B4-4DBD-AB5B-C4B236C7BD9B}">
      <dgm:prSet/>
      <dgm:spPr/>
      <dgm:t>
        <a:bodyPr/>
        <a:lstStyle/>
        <a:p>
          <a:endParaRPr lang="en-AU" b="1">
            <a:solidFill>
              <a:schemeClr val="tx1"/>
            </a:solidFill>
          </a:endParaRPr>
        </a:p>
      </dgm:t>
    </dgm:pt>
    <dgm:pt modelId="{0320BA1E-D5B5-49BF-9434-110A71067CF0}">
      <dgm:prSet/>
      <dgm:spPr/>
      <dgm:t>
        <a:bodyPr/>
        <a:lstStyle/>
        <a:p>
          <a:r>
            <a:rPr lang="hu-HU" b="1">
              <a:solidFill>
                <a:schemeClr val="accent1"/>
              </a:solidFill>
            </a:rPr>
            <a:t>Quickfix 2:  Large society </a:t>
          </a:r>
          <a:r>
            <a:rPr lang="hu-HU" b="1">
              <a:solidFill>
                <a:schemeClr val="accent1"/>
              </a:solidFill>
              <a:sym typeface="Wingdings" panose="05000000000000000000" pitchFamily="2" charset="2"/>
            </a:rPr>
            <a:t></a:t>
          </a:r>
          <a:r>
            <a:rPr lang="hu-HU" b="1">
              <a:solidFill>
                <a:schemeClr val="accent1"/>
              </a:solidFill>
            </a:rPr>
            <a:t> 3 options, 100 voters: 5%,  1000 voters: 0.5%, 10000 voters: 0.05%</a:t>
          </a:r>
          <a:endParaRPr lang="en-AU" b="1">
            <a:solidFill>
              <a:schemeClr val="accent1"/>
            </a:solidFill>
          </a:endParaRPr>
        </a:p>
      </dgm:t>
    </dgm:pt>
    <dgm:pt modelId="{88D3F2B9-211E-43EF-BE2B-0F8630D0E866}" type="parTrans" cxnId="{1DF5972B-3140-4DCE-ABFD-2285E732ED8A}">
      <dgm:prSet/>
      <dgm:spPr/>
      <dgm:t>
        <a:bodyPr/>
        <a:lstStyle/>
        <a:p>
          <a:endParaRPr lang="en-AU" b="1">
            <a:solidFill>
              <a:schemeClr val="tx1"/>
            </a:solidFill>
          </a:endParaRPr>
        </a:p>
      </dgm:t>
    </dgm:pt>
    <dgm:pt modelId="{95C09584-83AD-4CA5-B95F-E766A61DF4BB}" type="sibTrans" cxnId="{1DF5972B-3140-4DCE-ABFD-2285E732ED8A}">
      <dgm:prSet/>
      <dgm:spPr/>
      <dgm:t>
        <a:bodyPr/>
        <a:lstStyle/>
        <a:p>
          <a:endParaRPr lang="en-AU" b="1">
            <a:solidFill>
              <a:schemeClr val="tx1"/>
            </a:solidFill>
          </a:endParaRPr>
        </a:p>
      </dgm:t>
    </dgm:pt>
    <dgm:pt modelId="{80DC810A-25B0-4444-8C96-CA3F9A3C50AF}">
      <dgm:prSet/>
      <dgm:spPr/>
      <dgm:t>
        <a:bodyPr/>
        <a:lstStyle/>
        <a:p>
          <a:r>
            <a:rPr lang="hu-HU" b="1">
              <a:solidFill>
                <a:schemeClr val="accent1"/>
              </a:solidFill>
            </a:rPr>
            <a:t>Suppose we have a WUDC final: we have 99 judges, and teams and OG clearly lost the debate with a bad model. What is the chance that we will get a fair World Champion? (95%) </a:t>
          </a:r>
          <a:r>
            <a:rPr lang="hu-HU" b="1">
              <a:solidFill>
                <a:schemeClr val="accent1"/>
              </a:solidFill>
              <a:sym typeface="Wingdings" panose="05000000000000000000" pitchFamily="2" charset="2"/>
            </a:rPr>
            <a:t></a:t>
          </a:r>
          <a:r>
            <a:rPr lang="hu-HU" b="1">
              <a:solidFill>
                <a:schemeClr val="accent1"/>
              </a:solidFill>
            </a:rPr>
            <a:t> if there is 1 bad team every year in the finals, we get 1 unworthy world champion every 20 years? </a:t>
          </a:r>
          <a:endParaRPr lang="en-AU" b="1">
            <a:solidFill>
              <a:schemeClr val="accent1"/>
            </a:solidFill>
          </a:endParaRPr>
        </a:p>
      </dgm:t>
    </dgm:pt>
    <dgm:pt modelId="{247DF629-6092-4C2D-9B40-C8A91C7434BD}" type="parTrans" cxnId="{0CA0BEB8-736F-4BF2-A033-A22DA0AF8551}">
      <dgm:prSet/>
      <dgm:spPr/>
      <dgm:t>
        <a:bodyPr/>
        <a:lstStyle/>
        <a:p>
          <a:endParaRPr lang="en-AU" b="1">
            <a:solidFill>
              <a:schemeClr val="tx1"/>
            </a:solidFill>
          </a:endParaRPr>
        </a:p>
      </dgm:t>
    </dgm:pt>
    <dgm:pt modelId="{7BDF5ED4-A356-43C5-B543-6B2BFBF78FCB}" type="sibTrans" cxnId="{0CA0BEB8-736F-4BF2-A033-A22DA0AF8551}">
      <dgm:prSet/>
      <dgm:spPr/>
      <dgm:t>
        <a:bodyPr/>
        <a:lstStyle/>
        <a:p>
          <a:endParaRPr lang="en-AU" b="1">
            <a:solidFill>
              <a:schemeClr val="tx1"/>
            </a:solidFill>
          </a:endParaRPr>
        </a:p>
      </dgm:t>
    </dgm:pt>
    <dgm:pt modelId="{47325087-A01A-493B-90BC-141A24F1E4B5}">
      <dgm:prSet/>
      <dgm:spPr/>
      <dgm:t>
        <a:bodyPr/>
        <a:lstStyle/>
        <a:p>
          <a:r>
            <a:rPr lang="hu-HU" b="1">
              <a:solidFill>
                <a:schemeClr val="accent1"/>
              </a:solidFill>
            </a:rPr>
            <a:t>More practical implementation: two-stage voting process can be harmful</a:t>
          </a:r>
          <a:endParaRPr lang="en-AU" b="1">
            <a:solidFill>
              <a:schemeClr val="accent1"/>
            </a:solidFill>
          </a:endParaRPr>
        </a:p>
      </dgm:t>
    </dgm:pt>
    <dgm:pt modelId="{AD4B4ED9-7ACD-4C64-A631-ED7037CC1A9C}" type="parTrans" cxnId="{CA0AA3A5-E581-45DA-9854-1F7AAB1A17FA}">
      <dgm:prSet/>
      <dgm:spPr/>
      <dgm:t>
        <a:bodyPr/>
        <a:lstStyle/>
        <a:p>
          <a:endParaRPr lang="en-AU" b="1">
            <a:solidFill>
              <a:schemeClr val="tx1"/>
            </a:solidFill>
          </a:endParaRPr>
        </a:p>
      </dgm:t>
    </dgm:pt>
    <dgm:pt modelId="{8A010BFB-B8E4-4BFB-9CE4-0D1DF30ABED9}" type="sibTrans" cxnId="{CA0AA3A5-E581-45DA-9854-1F7AAB1A17FA}">
      <dgm:prSet/>
      <dgm:spPr/>
      <dgm:t>
        <a:bodyPr/>
        <a:lstStyle/>
        <a:p>
          <a:endParaRPr lang="en-AU" b="1">
            <a:solidFill>
              <a:schemeClr val="tx1"/>
            </a:solidFill>
          </a:endParaRPr>
        </a:p>
      </dgm:t>
    </dgm:pt>
    <dgm:pt modelId="{BA310A40-D237-49B9-A615-3CF4BDDF30F7}" type="pres">
      <dgm:prSet presAssocID="{9FA83679-B262-4EB1-8A54-4AC93B5A0C5B}" presName="linear" presStyleCnt="0">
        <dgm:presLayoutVars>
          <dgm:animLvl val="lvl"/>
          <dgm:resizeHandles val="exact"/>
        </dgm:presLayoutVars>
      </dgm:prSet>
      <dgm:spPr/>
    </dgm:pt>
    <dgm:pt modelId="{DDE7876D-2A86-43DB-95C2-06A59A12B5A2}" type="pres">
      <dgm:prSet presAssocID="{0E129EEC-CD9C-4B6C-AF49-B5BFEE4E57A2}" presName="parentText" presStyleLbl="node1" presStyleIdx="0" presStyleCnt="6">
        <dgm:presLayoutVars>
          <dgm:chMax val="0"/>
          <dgm:bulletEnabled val="1"/>
        </dgm:presLayoutVars>
      </dgm:prSet>
      <dgm:spPr/>
    </dgm:pt>
    <dgm:pt modelId="{BEBFDDE1-C88D-42EF-96A8-4EBFC0247EF3}" type="pres">
      <dgm:prSet presAssocID="{7E7E6CBD-7AB3-4D24-918C-C198DA62DCDF}" presName="spacer" presStyleCnt="0"/>
      <dgm:spPr/>
    </dgm:pt>
    <dgm:pt modelId="{701C49F7-3D6A-42B6-B94F-FACB852781F1}" type="pres">
      <dgm:prSet presAssocID="{9810E4DF-0D53-4500-BC6C-4CC7B470C6BD}" presName="parentText" presStyleLbl="node1" presStyleIdx="1" presStyleCnt="6">
        <dgm:presLayoutVars>
          <dgm:chMax val="0"/>
          <dgm:bulletEnabled val="1"/>
        </dgm:presLayoutVars>
      </dgm:prSet>
      <dgm:spPr/>
    </dgm:pt>
    <dgm:pt modelId="{CF1A8D60-B0DC-46E6-A5C4-2DE3AEC8CA7D}" type="pres">
      <dgm:prSet presAssocID="{B127D6A6-27F3-4EA4-8A38-FE52CDBD63BC}" presName="spacer" presStyleCnt="0"/>
      <dgm:spPr/>
    </dgm:pt>
    <dgm:pt modelId="{5352AE06-009D-4B8D-B886-3F48D5631400}" type="pres">
      <dgm:prSet presAssocID="{561B0C3E-7406-46A7-966E-9F212EB0571F}" presName="parentText" presStyleLbl="node1" presStyleIdx="2" presStyleCnt="6">
        <dgm:presLayoutVars>
          <dgm:chMax val="0"/>
          <dgm:bulletEnabled val="1"/>
        </dgm:presLayoutVars>
      </dgm:prSet>
      <dgm:spPr/>
    </dgm:pt>
    <dgm:pt modelId="{B7291AA3-2D15-482E-99A1-C84A8D56FF9F}" type="pres">
      <dgm:prSet presAssocID="{CF1A3B28-FB0B-4CF1-836C-16F60DBB45D3}" presName="spacer" presStyleCnt="0"/>
      <dgm:spPr/>
    </dgm:pt>
    <dgm:pt modelId="{5759705B-8BEB-4368-9E76-55900AB027A8}" type="pres">
      <dgm:prSet presAssocID="{0320BA1E-D5B5-49BF-9434-110A71067CF0}" presName="parentText" presStyleLbl="node1" presStyleIdx="3" presStyleCnt="6" custLinFactNeighborX="-380">
        <dgm:presLayoutVars>
          <dgm:chMax val="0"/>
          <dgm:bulletEnabled val="1"/>
        </dgm:presLayoutVars>
      </dgm:prSet>
      <dgm:spPr/>
    </dgm:pt>
    <dgm:pt modelId="{E6706D76-A5DB-452F-B1FF-6A0DC7B4163E}" type="pres">
      <dgm:prSet presAssocID="{95C09584-83AD-4CA5-B95F-E766A61DF4BB}" presName="spacer" presStyleCnt="0"/>
      <dgm:spPr/>
    </dgm:pt>
    <dgm:pt modelId="{AA2235AC-7480-467F-A4F7-91197A76A75B}" type="pres">
      <dgm:prSet presAssocID="{80DC810A-25B0-4444-8C96-CA3F9A3C50AF}" presName="parentText" presStyleLbl="node1" presStyleIdx="4" presStyleCnt="6">
        <dgm:presLayoutVars>
          <dgm:chMax val="0"/>
          <dgm:bulletEnabled val="1"/>
        </dgm:presLayoutVars>
      </dgm:prSet>
      <dgm:spPr/>
    </dgm:pt>
    <dgm:pt modelId="{202FEFE8-6283-4C74-9BED-F9DBF3EB66A7}" type="pres">
      <dgm:prSet presAssocID="{7BDF5ED4-A356-43C5-B543-6B2BFBF78FCB}" presName="spacer" presStyleCnt="0"/>
      <dgm:spPr/>
    </dgm:pt>
    <dgm:pt modelId="{4F204254-D39B-4BCB-BD64-A987724214A9}" type="pres">
      <dgm:prSet presAssocID="{47325087-A01A-493B-90BC-141A24F1E4B5}" presName="parentText" presStyleLbl="node1" presStyleIdx="5" presStyleCnt="6" custLinFactNeighborX="0">
        <dgm:presLayoutVars>
          <dgm:chMax val="0"/>
          <dgm:bulletEnabled val="1"/>
        </dgm:presLayoutVars>
      </dgm:prSet>
      <dgm:spPr/>
    </dgm:pt>
  </dgm:ptLst>
  <dgm:cxnLst>
    <dgm:cxn modelId="{3F58A70D-29B4-4DBD-AB5B-C4B236C7BD9B}" srcId="{9FA83679-B262-4EB1-8A54-4AC93B5A0C5B}" destId="{561B0C3E-7406-46A7-966E-9F212EB0571F}" srcOrd="2" destOrd="0" parTransId="{FDF5D52C-E746-47C3-B43B-61287FC0B0C8}" sibTransId="{CF1A3B28-FB0B-4CF1-836C-16F60DBB45D3}"/>
    <dgm:cxn modelId="{7876BB1D-1FF2-45BB-BE87-DA161E229970}" type="presOf" srcId="{80DC810A-25B0-4444-8C96-CA3F9A3C50AF}" destId="{AA2235AC-7480-467F-A4F7-91197A76A75B}" srcOrd="0" destOrd="0" presId="urn:microsoft.com/office/officeart/2005/8/layout/vList2"/>
    <dgm:cxn modelId="{1DF5972B-3140-4DCE-ABFD-2285E732ED8A}" srcId="{9FA83679-B262-4EB1-8A54-4AC93B5A0C5B}" destId="{0320BA1E-D5B5-49BF-9434-110A71067CF0}" srcOrd="3" destOrd="0" parTransId="{88D3F2B9-211E-43EF-BE2B-0F8630D0E866}" sibTransId="{95C09584-83AD-4CA5-B95F-E766A61DF4BB}"/>
    <dgm:cxn modelId="{98806844-64A3-489C-BDD9-6D367BAE2FE6}" srcId="{9FA83679-B262-4EB1-8A54-4AC93B5A0C5B}" destId="{9810E4DF-0D53-4500-BC6C-4CC7B470C6BD}" srcOrd="1" destOrd="0" parTransId="{22E3CFDC-BBC9-47E6-A3AE-D86ABD671648}" sibTransId="{B127D6A6-27F3-4EA4-8A38-FE52CDBD63BC}"/>
    <dgm:cxn modelId="{98B4A94B-0EA0-4C9F-9D3B-FEC2322AD068}" srcId="{9FA83679-B262-4EB1-8A54-4AC93B5A0C5B}" destId="{0E129EEC-CD9C-4B6C-AF49-B5BFEE4E57A2}" srcOrd="0" destOrd="0" parTransId="{841D8BEB-9C35-414B-8639-D3CD73C5FAE5}" sibTransId="{7E7E6CBD-7AB3-4D24-918C-C198DA62DCDF}"/>
    <dgm:cxn modelId="{80008982-4740-4778-BE54-542B33921CA6}" type="presOf" srcId="{0E129EEC-CD9C-4B6C-AF49-B5BFEE4E57A2}" destId="{DDE7876D-2A86-43DB-95C2-06A59A12B5A2}" srcOrd="0" destOrd="0" presId="urn:microsoft.com/office/officeart/2005/8/layout/vList2"/>
    <dgm:cxn modelId="{5363D898-04F0-458D-AFFE-422758A8E228}" type="presOf" srcId="{47325087-A01A-493B-90BC-141A24F1E4B5}" destId="{4F204254-D39B-4BCB-BD64-A987724214A9}" srcOrd="0" destOrd="0" presId="urn:microsoft.com/office/officeart/2005/8/layout/vList2"/>
    <dgm:cxn modelId="{525A619C-FAA8-4DA2-8009-3F5A3987ECEF}" type="presOf" srcId="{561B0C3E-7406-46A7-966E-9F212EB0571F}" destId="{5352AE06-009D-4B8D-B886-3F48D5631400}" srcOrd="0" destOrd="0" presId="urn:microsoft.com/office/officeart/2005/8/layout/vList2"/>
    <dgm:cxn modelId="{CA0AA3A5-E581-45DA-9854-1F7AAB1A17FA}" srcId="{9FA83679-B262-4EB1-8A54-4AC93B5A0C5B}" destId="{47325087-A01A-493B-90BC-141A24F1E4B5}" srcOrd="5" destOrd="0" parTransId="{AD4B4ED9-7ACD-4C64-A631-ED7037CC1A9C}" sibTransId="{8A010BFB-B8E4-4BFB-9CE4-0D1DF30ABED9}"/>
    <dgm:cxn modelId="{74DB50B6-12D2-4077-82ED-35A1E0BD9A90}" type="presOf" srcId="{0320BA1E-D5B5-49BF-9434-110A71067CF0}" destId="{5759705B-8BEB-4368-9E76-55900AB027A8}" srcOrd="0" destOrd="0" presId="urn:microsoft.com/office/officeart/2005/8/layout/vList2"/>
    <dgm:cxn modelId="{0CA0BEB8-736F-4BF2-A033-A22DA0AF8551}" srcId="{9FA83679-B262-4EB1-8A54-4AC93B5A0C5B}" destId="{80DC810A-25B0-4444-8C96-CA3F9A3C50AF}" srcOrd="4" destOrd="0" parTransId="{247DF629-6092-4C2D-9B40-C8A91C7434BD}" sibTransId="{7BDF5ED4-A356-43C5-B543-6B2BFBF78FCB}"/>
    <dgm:cxn modelId="{7B230BCF-3ADA-4869-B7C5-03C1FB851638}" type="presOf" srcId="{9810E4DF-0D53-4500-BC6C-4CC7B470C6BD}" destId="{701C49F7-3D6A-42B6-B94F-FACB852781F1}" srcOrd="0" destOrd="0" presId="urn:microsoft.com/office/officeart/2005/8/layout/vList2"/>
    <dgm:cxn modelId="{C947C5F5-3E23-4547-B7D1-07434843543A}" type="presOf" srcId="{9FA83679-B262-4EB1-8A54-4AC93B5A0C5B}" destId="{BA310A40-D237-49B9-A615-3CF4BDDF30F7}" srcOrd="0" destOrd="0" presId="urn:microsoft.com/office/officeart/2005/8/layout/vList2"/>
    <dgm:cxn modelId="{68479250-F3C2-4FC3-9F4A-A460F74FF0CA}" type="presParOf" srcId="{BA310A40-D237-49B9-A615-3CF4BDDF30F7}" destId="{DDE7876D-2A86-43DB-95C2-06A59A12B5A2}" srcOrd="0" destOrd="0" presId="urn:microsoft.com/office/officeart/2005/8/layout/vList2"/>
    <dgm:cxn modelId="{F87E77D8-49CF-4178-A274-086506D1ABB5}" type="presParOf" srcId="{BA310A40-D237-49B9-A615-3CF4BDDF30F7}" destId="{BEBFDDE1-C88D-42EF-96A8-4EBFC0247EF3}" srcOrd="1" destOrd="0" presId="urn:microsoft.com/office/officeart/2005/8/layout/vList2"/>
    <dgm:cxn modelId="{A1306B05-90A1-473B-B0CC-DE97090239DF}" type="presParOf" srcId="{BA310A40-D237-49B9-A615-3CF4BDDF30F7}" destId="{701C49F7-3D6A-42B6-B94F-FACB852781F1}" srcOrd="2" destOrd="0" presId="urn:microsoft.com/office/officeart/2005/8/layout/vList2"/>
    <dgm:cxn modelId="{A2F03C10-3432-4741-9D48-CF02B52BA629}" type="presParOf" srcId="{BA310A40-D237-49B9-A615-3CF4BDDF30F7}" destId="{CF1A8D60-B0DC-46E6-A5C4-2DE3AEC8CA7D}" srcOrd="3" destOrd="0" presId="urn:microsoft.com/office/officeart/2005/8/layout/vList2"/>
    <dgm:cxn modelId="{2CB14B11-798D-4F68-B6B9-52BF7F7F2F48}" type="presParOf" srcId="{BA310A40-D237-49B9-A615-3CF4BDDF30F7}" destId="{5352AE06-009D-4B8D-B886-3F48D5631400}" srcOrd="4" destOrd="0" presId="urn:microsoft.com/office/officeart/2005/8/layout/vList2"/>
    <dgm:cxn modelId="{6581B8DE-4783-451F-A047-B38CFE00A719}" type="presParOf" srcId="{BA310A40-D237-49B9-A615-3CF4BDDF30F7}" destId="{B7291AA3-2D15-482E-99A1-C84A8D56FF9F}" srcOrd="5" destOrd="0" presId="urn:microsoft.com/office/officeart/2005/8/layout/vList2"/>
    <dgm:cxn modelId="{C36735A0-2ABA-4C2F-9C74-DBA6A7958A3D}" type="presParOf" srcId="{BA310A40-D237-49B9-A615-3CF4BDDF30F7}" destId="{5759705B-8BEB-4368-9E76-55900AB027A8}" srcOrd="6" destOrd="0" presId="urn:microsoft.com/office/officeart/2005/8/layout/vList2"/>
    <dgm:cxn modelId="{B19013A5-D446-4151-B89C-877E7030D4DD}" type="presParOf" srcId="{BA310A40-D237-49B9-A615-3CF4BDDF30F7}" destId="{E6706D76-A5DB-452F-B1FF-6A0DC7B4163E}" srcOrd="7" destOrd="0" presId="urn:microsoft.com/office/officeart/2005/8/layout/vList2"/>
    <dgm:cxn modelId="{80679AFF-A0DE-4293-957A-39477119E552}" type="presParOf" srcId="{BA310A40-D237-49B9-A615-3CF4BDDF30F7}" destId="{AA2235AC-7480-467F-A4F7-91197A76A75B}" srcOrd="8" destOrd="0" presId="urn:microsoft.com/office/officeart/2005/8/layout/vList2"/>
    <dgm:cxn modelId="{6F372143-03C0-42AA-8A1D-D46CE0DC29CD}" type="presParOf" srcId="{BA310A40-D237-49B9-A615-3CF4BDDF30F7}" destId="{202FEFE8-6283-4C74-9BED-F9DBF3EB66A7}" srcOrd="9" destOrd="0" presId="urn:microsoft.com/office/officeart/2005/8/layout/vList2"/>
    <dgm:cxn modelId="{EE2D2878-1A4F-470C-9E74-901302C892AB}" type="presParOf" srcId="{BA310A40-D237-49B9-A615-3CF4BDDF30F7}" destId="{4F204254-D39B-4BCB-BD64-A987724214A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A83679-B262-4EB1-8A54-4AC93B5A0C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0E129EEC-CD9C-4B6C-AF49-B5BFEE4E57A2}">
      <dgm:prSet/>
      <dgm:spPr/>
      <dgm:t>
        <a:bodyPr/>
        <a:lstStyle/>
        <a:p>
          <a:r>
            <a:rPr lang="en-GB" b="1" i="0">
              <a:solidFill>
                <a:schemeClr val="tx1"/>
              </a:solidFill>
            </a:rPr>
            <a:t>Suppose majorities prefer, for example, candidate A over B, B over C, and yet C over A. When this occurs, it is because the conflicting majorities are each made up of different groups of individuals.</a:t>
          </a:r>
          <a:endParaRPr lang="en-AU" b="1">
            <a:solidFill>
              <a:schemeClr val="tx1"/>
            </a:solidFill>
          </a:endParaRPr>
        </a:p>
      </dgm:t>
    </dgm:pt>
    <dgm:pt modelId="{841D8BEB-9C35-414B-8639-D3CD73C5FAE5}" type="parTrans" cxnId="{98B4A94B-0EA0-4C9F-9D3B-FEC2322AD068}">
      <dgm:prSet/>
      <dgm:spPr/>
      <dgm:t>
        <a:bodyPr/>
        <a:lstStyle/>
        <a:p>
          <a:endParaRPr lang="en-AU" b="1">
            <a:solidFill>
              <a:schemeClr val="tx1"/>
            </a:solidFill>
          </a:endParaRPr>
        </a:p>
      </dgm:t>
    </dgm:pt>
    <dgm:pt modelId="{7E7E6CBD-7AB3-4D24-918C-C198DA62DCDF}" type="sibTrans" cxnId="{98B4A94B-0EA0-4C9F-9D3B-FEC2322AD068}">
      <dgm:prSet/>
      <dgm:spPr/>
      <dgm:t>
        <a:bodyPr/>
        <a:lstStyle/>
        <a:p>
          <a:endParaRPr lang="en-AU" b="1">
            <a:solidFill>
              <a:schemeClr val="tx1"/>
            </a:solidFill>
          </a:endParaRPr>
        </a:p>
      </dgm:t>
    </dgm:pt>
    <dgm:pt modelId="{9810E4DF-0D53-4500-BC6C-4CC7B470C6BD}">
      <dgm:prSet/>
      <dgm:spPr/>
      <dgm:t>
        <a:bodyPr/>
        <a:lstStyle/>
        <a:p>
          <a:r>
            <a:rPr lang="hu-HU" b="1" dirty="0">
              <a:solidFill>
                <a:schemeClr val="tx1"/>
              </a:solidFill>
            </a:rPr>
            <a:t>Impact: expectation of transitivity on the part of all individuals’ preferences should result in transitivity of societal preferences is a fallacy of the composition! </a:t>
          </a:r>
          <a:endParaRPr lang="en-AU" b="1" dirty="0">
            <a:solidFill>
              <a:schemeClr val="tx1"/>
            </a:solidFill>
          </a:endParaRPr>
        </a:p>
      </dgm:t>
    </dgm:pt>
    <dgm:pt modelId="{22E3CFDC-BBC9-47E6-A3AE-D86ABD671648}" type="parTrans" cxnId="{98806844-64A3-489C-BDD9-6D367BAE2FE6}">
      <dgm:prSet/>
      <dgm:spPr/>
      <dgm:t>
        <a:bodyPr/>
        <a:lstStyle/>
        <a:p>
          <a:endParaRPr lang="en-AU" b="1">
            <a:solidFill>
              <a:schemeClr val="tx1"/>
            </a:solidFill>
          </a:endParaRPr>
        </a:p>
      </dgm:t>
    </dgm:pt>
    <dgm:pt modelId="{B127D6A6-27F3-4EA4-8A38-FE52CDBD63BC}" type="sibTrans" cxnId="{98806844-64A3-489C-BDD9-6D367BAE2FE6}">
      <dgm:prSet/>
      <dgm:spPr/>
      <dgm:t>
        <a:bodyPr/>
        <a:lstStyle/>
        <a:p>
          <a:endParaRPr lang="en-AU" b="1">
            <a:solidFill>
              <a:schemeClr val="tx1"/>
            </a:solidFill>
          </a:endParaRPr>
        </a:p>
      </dgm:t>
    </dgm:pt>
    <dgm:pt modelId="{561B0C3E-7406-46A7-966E-9F212EB0571F}">
      <dgm:prSet/>
      <dgm:spPr/>
      <dgm:t>
        <a:bodyPr/>
        <a:lstStyle/>
        <a:p>
          <a:r>
            <a:rPr lang="hu-HU" b="1">
              <a:solidFill>
                <a:schemeClr val="tx1"/>
              </a:solidFill>
            </a:rPr>
            <a:t>Quickfix 1:  Cardinal ratings </a:t>
          </a:r>
          <a:r>
            <a:rPr lang="hu-HU" b="1">
              <a:solidFill>
                <a:schemeClr val="tx1"/>
              </a:solidFill>
              <a:sym typeface="Wingdings" panose="05000000000000000000" pitchFamily="2" charset="2"/>
            </a:rPr>
            <a:t></a:t>
          </a:r>
          <a:r>
            <a:rPr lang="hu-HU" b="1">
              <a:solidFill>
                <a:schemeClr val="tx1"/>
              </a:solidFill>
            </a:rPr>
            <a:t> vector votes</a:t>
          </a:r>
          <a:endParaRPr lang="en-AU" b="1">
            <a:solidFill>
              <a:schemeClr val="tx1"/>
            </a:solidFill>
          </a:endParaRPr>
        </a:p>
      </dgm:t>
    </dgm:pt>
    <dgm:pt modelId="{FDF5D52C-E746-47C3-B43B-61287FC0B0C8}" type="parTrans" cxnId="{3F58A70D-29B4-4DBD-AB5B-C4B236C7BD9B}">
      <dgm:prSet/>
      <dgm:spPr/>
      <dgm:t>
        <a:bodyPr/>
        <a:lstStyle/>
        <a:p>
          <a:endParaRPr lang="en-AU" b="1">
            <a:solidFill>
              <a:schemeClr val="tx1"/>
            </a:solidFill>
          </a:endParaRPr>
        </a:p>
      </dgm:t>
    </dgm:pt>
    <dgm:pt modelId="{CF1A3B28-FB0B-4CF1-836C-16F60DBB45D3}" type="sibTrans" cxnId="{3F58A70D-29B4-4DBD-AB5B-C4B236C7BD9B}">
      <dgm:prSet/>
      <dgm:spPr/>
      <dgm:t>
        <a:bodyPr/>
        <a:lstStyle/>
        <a:p>
          <a:endParaRPr lang="en-AU" b="1">
            <a:solidFill>
              <a:schemeClr val="tx1"/>
            </a:solidFill>
          </a:endParaRPr>
        </a:p>
      </dgm:t>
    </dgm:pt>
    <dgm:pt modelId="{0320BA1E-D5B5-49BF-9434-110A71067CF0}">
      <dgm:prSet/>
      <dgm:spPr/>
      <dgm:t>
        <a:bodyPr/>
        <a:lstStyle/>
        <a:p>
          <a:r>
            <a:rPr lang="hu-HU" b="1">
              <a:solidFill>
                <a:schemeClr val="tx1"/>
              </a:solidFill>
            </a:rPr>
            <a:t>Quickfix 2:  Large society </a:t>
          </a:r>
          <a:r>
            <a:rPr lang="hu-HU" b="1">
              <a:solidFill>
                <a:schemeClr val="tx1"/>
              </a:solidFill>
              <a:sym typeface="Wingdings" panose="05000000000000000000" pitchFamily="2" charset="2"/>
            </a:rPr>
            <a:t></a:t>
          </a:r>
          <a:r>
            <a:rPr lang="hu-HU" b="1">
              <a:solidFill>
                <a:schemeClr val="tx1"/>
              </a:solidFill>
            </a:rPr>
            <a:t> 3 options, 100 voters: 5%,  1000 voters: 0.5%, 10000 voters: 0.05%</a:t>
          </a:r>
          <a:endParaRPr lang="en-AU" b="1">
            <a:solidFill>
              <a:schemeClr val="tx1"/>
            </a:solidFill>
          </a:endParaRPr>
        </a:p>
      </dgm:t>
    </dgm:pt>
    <dgm:pt modelId="{88D3F2B9-211E-43EF-BE2B-0F8630D0E866}" type="parTrans" cxnId="{1DF5972B-3140-4DCE-ABFD-2285E732ED8A}">
      <dgm:prSet/>
      <dgm:spPr/>
      <dgm:t>
        <a:bodyPr/>
        <a:lstStyle/>
        <a:p>
          <a:endParaRPr lang="en-AU" b="1">
            <a:solidFill>
              <a:schemeClr val="tx1"/>
            </a:solidFill>
          </a:endParaRPr>
        </a:p>
      </dgm:t>
    </dgm:pt>
    <dgm:pt modelId="{95C09584-83AD-4CA5-B95F-E766A61DF4BB}" type="sibTrans" cxnId="{1DF5972B-3140-4DCE-ABFD-2285E732ED8A}">
      <dgm:prSet/>
      <dgm:spPr/>
      <dgm:t>
        <a:bodyPr/>
        <a:lstStyle/>
        <a:p>
          <a:endParaRPr lang="en-AU" b="1">
            <a:solidFill>
              <a:schemeClr val="tx1"/>
            </a:solidFill>
          </a:endParaRPr>
        </a:p>
      </dgm:t>
    </dgm:pt>
    <dgm:pt modelId="{80DC810A-25B0-4444-8C96-CA3F9A3C50AF}">
      <dgm:prSet/>
      <dgm:spPr/>
      <dgm:t>
        <a:bodyPr/>
        <a:lstStyle/>
        <a:p>
          <a:r>
            <a:rPr lang="hu-HU" b="1">
              <a:solidFill>
                <a:schemeClr val="accent1"/>
              </a:solidFill>
            </a:rPr>
            <a:t>Suppose we have a WUDC final: we have 99 judges, and teams and OG clearly lost the debate with a bad model. What is the chance that we will get a fair World Champion? (95%) </a:t>
          </a:r>
          <a:r>
            <a:rPr lang="hu-HU" b="1">
              <a:solidFill>
                <a:schemeClr val="accent1"/>
              </a:solidFill>
              <a:sym typeface="Wingdings" panose="05000000000000000000" pitchFamily="2" charset="2"/>
            </a:rPr>
            <a:t></a:t>
          </a:r>
          <a:r>
            <a:rPr lang="hu-HU" b="1">
              <a:solidFill>
                <a:schemeClr val="accent1"/>
              </a:solidFill>
            </a:rPr>
            <a:t> if there is 1 bad team every year in the finals, we get 1 unworthy world champion every 20 years? </a:t>
          </a:r>
          <a:endParaRPr lang="en-AU" b="1">
            <a:solidFill>
              <a:schemeClr val="accent1"/>
            </a:solidFill>
          </a:endParaRPr>
        </a:p>
      </dgm:t>
    </dgm:pt>
    <dgm:pt modelId="{247DF629-6092-4C2D-9B40-C8A91C7434BD}" type="parTrans" cxnId="{0CA0BEB8-736F-4BF2-A033-A22DA0AF8551}">
      <dgm:prSet/>
      <dgm:spPr/>
      <dgm:t>
        <a:bodyPr/>
        <a:lstStyle/>
        <a:p>
          <a:endParaRPr lang="en-AU" b="1">
            <a:solidFill>
              <a:schemeClr val="tx1"/>
            </a:solidFill>
          </a:endParaRPr>
        </a:p>
      </dgm:t>
    </dgm:pt>
    <dgm:pt modelId="{7BDF5ED4-A356-43C5-B543-6B2BFBF78FCB}" type="sibTrans" cxnId="{0CA0BEB8-736F-4BF2-A033-A22DA0AF8551}">
      <dgm:prSet/>
      <dgm:spPr/>
      <dgm:t>
        <a:bodyPr/>
        <a:lstStyle/>
        <a:p>
          <a:endParaRPr lang="en-AU" b="1">
            <a:solidFill>
              <a:schemeClr val="tx1"/>
            </a:solidFill>
          </a:endParaRPr>
        </a:p>
      </dgm:t>
    </dgm:pt>
    <dgm:pt modelId="{47325087-A01A-493B-90BC-141A24F1E4B5}">
      <dgm:prSet/>
      <dgm:spPr/>
      <dgm:t>
        <a:bodyPr/>
        <a:lstStyle/>
        <a:p>
          <a:r>
            <a:rPr lang="hu-HU" b="1">
              <a:solidFill>
                <a:schemeClr val="accent1"/>
              </a:solidFill>
            </a:rPr>
            <a:t>More practical implementation: two-stage voting process can be harmful</a:t>
          </a:r>
          <a:endParaRPr lang="en-AU" b="1">
            <a:solidFill>
              <a:schemeClr val="accent1"/>
            </a:solidFill>
          </a:endParaRPr>
        </a:p>
      </dgm:t>
    </dgm:pt>
    <dgm:pt modelId="{AD4B4ED9-7ACD-4C64-A631-ED7037CC1A9C}" type="parTrans" cxnId="{CA0AA3A5-E581-45DA-9854-1F7AAB1A17FA}">
      <dgm:prSet/>
      <dgm:spPr/>
      <dgm:t>
        <a:bodyPr/>
        <a:lstStyle/>
        <a:p>
          <a:endParaRPr lang="en-AU" b="1">
            <a:solidFill>
              <a:schemeClr val="tx1"/>
            </a:solidFill>
          </a:endParaRPr>
        </a:p>
      </dgm:t>
    </dgm:pt>
    <dgm:pt modelId="{8A010BFB-B8E4-4BFB-9CE4-0D1DF30ABED9}" type="sibTrans" cxnId="{CA0AA3A5-E581-45DA-9854-1F7AAB1A17FA}">
      <dgm:prSet/>
      <dgm:spPr/>
      <dgm:t>
        <a:bodyPr/>
        <a:lstStyle/>
        <a:p>
          <a:endParaRPr lang="en-AU" b="1">
            <a:solidFill>
              <a:schemeClr val="tx1"/>
            </a:solidFill>
          </a:endParaRPr>
        </a:p>
      </dgm:t>
    </dgm:pt>
    <dgm:pt modelId="{BA310A40-D237-49B9-A615-3CF4BDDF30F7}" type="pres">
      <dgm:prSet presAssocID="{9FA83679-B262-4EB1-8A54-4AC93B5A0C5B}" presName="linear" presStyleCnt="0">
        <dgm:presLayoutVars>
          <dgm:animLvl val="lvl"/>
          <dgm:resizeHandles val="exact"/>
        </dgm:presLayoutVars>
      </dgm:prSet>
      <dgm:spPr/>
    </dgm:pt>
    <dgm:pt modelId="{DDE7876D-2A86-43DB-95C2-06A59A12B5A2}" type="pres">
      <dgm:prSet presAssocID="{0E129EEC-CD9C-4B6C-AF49-B5BFEE4E57A2}" presName="parentText" presStyleLbl="node1" presStyleIdx="0" presStyleCnt="6">
        <dgm:presLayoutVars>
          <dgm:chMax val="0"/>
          <dgm:bulletEnabled val="1"/>
        </dgm:presLayoutVars>
      </dgm:prSet>
      <dgm:spPr/>
    </dgm:pt>
    <dgm:pt modelId="{BEBFDDE1-C88D-42EF-96A8-4EBFC0247EF3}" type="pres">
      <dgm:prSet presAssocID="{7E7E6CBD-7AB3-4D24-918C-C198DA62DCDF}" presName="spacer" presStyleCnt="0"/>
      <dgm:spPr/>
    </dgm:pt>
    <dgm:pt modelId="{701C49F7-3D6A-42B6-B94F-FACB852781F1}" type="pres">
      <dgm:prSet presAssocID="{9810E4DF-0D53-4500-BC6C-4CC7B470C6BD}" presName="parentText" presStyleLbl="node1" presStyleIdx="1" presStyleCnt="6">
        <dgm:presLayoutVars>
          <dgm:chMax val="0"/>
          <dgm:bulletEnabled val="1"/>
        </dgm:presLayoutVars>
      </dgm:prSet>
      <dgm:spPr/>
    </dgm:pt>
    <dgm:pt modelId="{CF1A8D60-B0DC-46E6-A5C4-2DE3AEC8CA7D}" type="pres">
      <dgm:prSet presAssocID="{B127D6A6-27F3-4EA4-8A38-FE52CDBD63BC}" presName="spacer" presStyleCnt="0"/>
      <dgm:spPr/>
    </dgm:pt>
    <dgm:pt modelId="{5352AE06-009D-4B8D-B886-3F48D5631400}" type="pres">
      <dgm:prSet presAssocID="{561B0C3E-7406-46A7-966E-9F212EB0571F}" presName="parentText" presStyleLbl="node1" presStyleIdx="2" presStyleCnt="6">
        <dgm:presLayoutVars>
          <dgm:chMax val="0"/>
          <dgm:bulletEnabled val="1"/>
        </dgm:presLayoutVars>
      </dgm:prSet>
      <dgm:spPr/>
    </dgm:pt>
    <dgm:pt modelId="{B7291AA3-2D15-482E-99A1-C84A8D56FF9F}" type="pres">
      <dgm:prSet presAssocID="{CF1A3B28-FB0B-4CF1-836C-16F60DBB45D3}" presName="spacer" presStyleCnt="0"/>
      <dgm:spPr/>
    </dgm:pt>
    <dgm:pt modelId="{5759705B-8BEB-4368-9E76-55900AB027A8}" type="pres">
      <dgm:prSet presAssocID="{0320BA1E-D5B5-49BF-9434-110A71067CF0}" presName="parentText" presStyleLbl="node1" presStyleIdx="3" presStyleCnt="6" custLinFactNeighborX="-380">
        <dgm:presLayoutVars>
          <dgm:chMax val="0"/>
          <dgm:bulletEnabled val="1"/>
        </dgm:presLayoutVars>
      </dgm:prSet>
      <dgm:spPr/>
    </dgm:pt>
    <dgm:pt modelId="{E6706D76-A5DB-452F-B1FF-6A0DC7B4163E}" type="pres">
      <dgm:prSet presAssocID="{95C09584-83AD-4CA5-B95F-E766A61DF4BB}" presName="spacer" presStyleCnt="0"/>
      <dgm:spPr/>
    </dgm:pt>
    <dgm:pt modelId="{AA2235AC-7480-467F-A4F7-91197A76A75B}" type="pres">
      <dgm:prSet presAssocID="{80DC810A-25B0-4444-8C96-CA3F9A3C50AF}" presName="parentText" presStyleLbl="node1" presStyleIdx="4" presStyleCnt="6">
        <dgm:presLayoutVars>
          <dgm:chMax val="0"/>
          <dgm:bulletEnabled val="1"/>
        </dgm:presLayoutVars>
      </dgm:prSet>
      <dgm:spPr/>
    </dgm:pt>
    <dgm:pt modelId="{202FEFE8-6283-4C74-9BED-F9DBF3EB66A7}" type="pres">
      <dgm:prSet presAssocID="{7BDF5ED4-A356-43C5-B543-6B2BFBF78FCB}" presName="spacer" presStyleCnt="0"/>
      <dgm:spPr/>
    </dgm:pt>
    <dgm:pt modelId="{4F204254-D39B-4BCB-BD64-A987724214A9}" type="pres">
      <dgm:prSet presAssocID="{47325087-A01A-493B-90BC-141A24F1E4B5}" presName="parentText" presStyleLbl="node1" presStyleIdx="5" presStyleCnt="6">
        <dgm:presLayoutVars>
          <dgm:chMax val="0"/>
          <dgm:bulletEnabled val="1"/>
        </dgm:presLayoutVars>
      </dgm:prSet>
      <dgm:spPr/>
    </dgm:pt>
  </dgm:ptLst>
  <dgm:cxnLst>
    <dgm:cxn modelId="{3F58A70D-29B4-4DBD-AB5B-C4B236C7BD9B}" srcId="{9FA83679-B262-4EB1-8A54-4AC93B5A0C5B}" destId="{561B0C3E-7406-46A7-966E-9F212EB0571F}" srcOrd="2" destOrd="0" parTransId="{FDF5D52C-E746-47C3-B43B-61287FC0B0C8}" sibTransId="{CF1A3B28-FB0B-4CF1-836C-16F60DBB45D3}"/>
    <dgm:cxn modelId="{7876BB1D-1FF2-45BB-BE87-DA161E229970}" type="presOf" srcId="{80DC810A-25B0-4444-8C96-CA3F9A3C50AF}" destId="{AA2235AC-7480-467F-A4F7-91197A76A75B}" srcOrd="0" destOrd="0" presId="urn:microsoft.com/office/officeart/2005/8/layout/vList2"/>
    <dgm:cxn modelId="{1DF5972B-3140-4DCE-ABFD-2285E732ED8A}" srcId="{9FA83679-B262-4EB1-8A54-4AC93B5A0C5B}" destId="{0320BA1E-D5B5-49BF-9434-110A71067CF0}" srcOrd="3" destOrd="0" parTransId="{88D3F2B9-211E-43EF-BE2B-0F8630D0E866}" sibTransId="{95C09584-83AD-4CA5-B95F-E766A61DF4BB}"/>
    <dgm:cxn modelId="{98806844-64A3-489C-BDD9-6D367BAE2FE6}" srcId="{9FA83679-B262-4EB1-8A54-4AC93B5A0C5B}" destId="{9810E4DF-0D53-4500-BC6C-4CC7B470C6BD}" srcOrd="1" destOrd="0" parTransId="{22E3CFDC-BBC9-47E6-A3AE-D86ABD671648}" sibTransId="{B127D6A6-27F3-4EA4-8A38-FE52CDBD63BC}"/>
    <dgm:cxn modelId="{98B4A94B-0EA0-4C9F-9D3B-FEC2322AD068}" srcId="{9FA83679-B262-4EB1-8A54-4AC93B5A0C5B}" destId="{0E129EEC-CD9C-4B6C-AF49-B5BFEE4E57A2}" srcOrd="0" destOrd="0" parTransId="{841D8BEB-9C35-414B-8639-D3CD73C5FAE5}" sibTransId="{7E7E6CBD-7AB3-4D24-918C-C198DA62DCDF}"/>
    <dgm:cxn modelId="{80008982-4740-4778-BE54-542B33921CA6}" type="presOf" srcId="{0E129EEC-CD9C-4B6C-AF49-B5BFEE4E57A2}" destId="{DDE7876D-2A86-43DB-95C2-06A59A12B5A2}" srcOrd="0" destOrd="0" presId="urn:microsoft.com/office/officeart/2005/8/layout/vList2"/>
    <dgm:cxn modelId="{5363D898-04F0-458D-AFFE-422758A8E228}" type="presOf" srcId="{47325087-A01A-493B-90BC-141A24F1E4B5}" destId="{4F204254-D39B-4BCB-BD64-A987724214A9}" srcOrd="0" destOrd="0" presId="urn:microsoft.com/office/officeart/2005/8/layout/vList2"/>
    <dgm:cxn modelId="{525A619C-FAA8-4DA2-8009-3F5A3987ECEF}" type="presOf" srcId="{561B0C3E-7406-46A7-966E-9F212EB0571F}" destId="{5352AE06-009D-4B8D-B886-3F48D5631400}" srcOrd="0" destOrd="0" presId="urn:microsoft.com/office/officeart/2005/8/layout/vList2"/>
    <dgm:cxn modelId="{CA0AA3A5-E581-45DA-9854-1F7AAB1A17FA}" srcId="{9FA83679-B262-4EB1-8A54-4AC93B5A0C5B}" destId="{47325087-A01A-493B-90BC-141A24F1E4B5}" srcOrd="5" destOrd="0" parTransId="{AD4B4ED9-7ACD-4C64-A631-ED7037CC1A9C}" sibTransId="{8A010BFB-B8E4-4BFB-9CE4-0D1DF30ABED9}"/>
    <dgm:cxn modelId="{74DB50B6-12D2-4077-82ED-35A1E0BD9A90}" type="presOf" srcId="{0320BA1E-D5B5-49BF-9434-110A71067CF0}" destId="{5759705B-8BEB-4368-9E76-55900AB027A8}" srcOrd="0" destOrd="0" presId="urn:microsoft.com/office/officeart/2005/8/layout/vList2"/>
    <dgm:cxn modelId="{0CA0BEB8-736F-4BF2-A033-A22DA0AF8551}" srcId="{9FA83679-B262-4EB1-8A54-4AC93B5A0C5B}" destId="{80DC810A-25B0-4444-8C96-CA3F9A3C50AF}" srcOrd="4" destOrd="0" parTransId="{247DF629-6092-4C2D-9B40-C8A91C7434BD}" sibTransId="{7BDF5ED4-A356-43C5-B543-6B2BFBF78FCB}"/>
    <dgm:cxn modelId="{7B230BCF-3ADA-4869-B7C5-03C1FB851638}" type="presOf" srcId="{9810E4DF-0D53-4500-BC6C-4CC7B470C6BD}" destId="{701C49F7-3D6A-42B6-B94F-FACB852781F1}" srcOrd="0" destOrd="0" presId="urn:microsoft.com/office/officeart/2005/8/layout/vList2"/>
    <dgm:cxn modelId="{C947C5F5-3E23-4547-B7D1-07434843543A}" type="presOf" srcId="{9FA83679-B262-4EB1-8A54-4AC93B5A0C5B}" destId="{BA310A40-D237-49B9-A615-3CF4BDDF30F7}" srcOrd="0" destOrd="0" presId="urn:microsoft.com/office/officeart/2005/8/layout/vList2"/>
    <dgm:cxn modelId="{68479250-F3C2-4FC3-9F4A-A460F74FF0CA}" type="presParOf" srcId="{BA310A40-D237-49B9-A615-3CF4BDDF30F7}" destId="{DDE7876D-2A86-43DB-95C2-06A59A12B5A2}" srcOrd="0" destOrd="0" presId="urn:microsoft.com/office/officeart/2005/8/layout/vList2"/>
    <dgm:cxn modelId="{F87E77D8-49CF-4178-A274-086506D1ABB5}" type="presParOf" srcId="{BA310A40-D237-49B9-A615-3CF4BDDF30F7}" destId="{BEBFDDE1-C88D-42EF-96A8-4EBFC0247EF3}" srcOrd="1" destOrd="0" presId="urn:microsoft.com/office/officeart/2005/8/layout/vList2"/>
    <dgm:cxn modelId="{A1306B05-90A1-473B-B0CC-DE97090239DF}" type="presParOf" srcId="{BA310A40-D237-49B9-A615-3CF4BDDF30F7}" destId="{701C49F7-3D6A-42B6-B94F-FACB852781F1}" srcOrd="2" destOrd="0" presId="urn:microsoft.com/office/officeart/2005/8/layout/vList2"/>
    <dgm:cxn modelId="{A2F03C10-3432-4741-9D48-CF02B52BA629}" type="presParOf" srcId="{BA310A40-D237-49B9-A615-3CF4BDDF30F7}" destId="{CF1A8D60-B0DC-46E6-A5C4-2DE3AEC8CA7D}" srcOrd="3" destOrd="0" presId="urn:microsoft.com/office/officeart/2005/8/layout/vList2"/>
    <dgm:cxn modelId="{2CB14B11-798D-4F68-B6B9-52BF7F7F2F48}" type="presParOf" srcId="{BA310A40-D237-49B9-A615-3CF4BDDF30F7}" destId="{5352AE06-009D-4B8D-B886-3F48D5631400}" srcOrd="4" destOrd="0" presId="urn:microsoft.com/office/officeart/2005/8/layout/vList2"/>
    <dgm:cxn modelId="{6581B8DE-4783-451F-A047-B38CFE00A719}" type="presParOf" srcId="{BA310A40-D237-49B9-A615-3CF4BDDF30F7}" destId="{B7291AA3-2D15-482E-99A1-C84A8D56FF9F}" srcOrd="5" destOrd="0" presId="urn:microsoft.com/office/officeart/2005/8/layout/vList2"/>
    <dgm:cxn modelId="{C36735A0-2ABA-4C2F-9C74-DBA6A7958A3D}" type="presParOf" srcId="{BA310A40-D237-49B9-A615-3CF4BDDF30F7}" destId="{5759705B-8BEB-4368-9E76-55900AB027A8}" srcOrd="6" destOrd="0" presId="urn:microsoft.com/office/officeart/2005/8/layout/vList2"/>
    <dgm:cxn modelId="{B19013A5-D446-4151-B89C-877E7030D4DD}" type="presParOf" srcId="{BA310A40-D237-49B9-A615-3CF4BDDF30F7}" destId="{E6706D76-A5DB-452F-B1FF-6A0DC7B4163E}" srcOrd="7" destOrd="0" presId="urn:microsoft.com/office/officeart/2005/8/layout/vList2"/>
    <dgm:cxn modelId="{80679AFF-A0DE-4293-957A-39477119E552}" type="presParOf" srcId="{BA310A40-D237-49B9-A615-3CF4BDDF30F7}" destId="{AA2235AC-7480-467F-A4F7-91197A76A75B}" srcOrd="8" destOrd="0" presId="urn:microsoft.com/office/officeart/2005/8/layout/vList2"/>
    <dgm:cxn modelId="{6F372143-03C0-42AA-8A1D-D46CE0DC29CD}" type="presParOf" srcId="{BA310A40-D237-49B9-A615-3CF4BDDF30F7}" destId="{202FEFE8-6283-4C74-9BED-F9DBF3EB66A7}" srcOrd="9" destOrd="0" presId="urn:microsoft.com/office/officeart/2005/8/layout/vList2"/>
    <dgm:cxn modelId="{EE2D2878-1A4F-470C-9E74-901302C892AB}" type="presParOf" srcId="{BA310A40-D237-49B9-A615-3CF4BDDF30F7}" destId="{4F204254-D39B-4BCB-BD64-A987724214A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A83679-B262-4EB1-8A54-4AC93B5A0C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AU"/>
        </a:p>
      </dgm:t>
    </dgm:pt>
    <dgm:pt modelId="{0E129EEC-CD9C-4B6C-AF49-B5BFEE4E57A2}">
      <dgm:prSet/>
      <dgm:spPr/>
      <dgm:t>
        <a:bodyPr/>
        <a:lstStyle/>
        <a:p>
          <a:r>
            <a:rPr lang="en-GB" b="1" i="0">
              <a:solidFill>
                <a:schemeClr val="tx1"/>
              </a:solidFill>
            </a:rPr>
            <a:t>Suppose majorities prefer, for example, candidate A over B, B over C, and yet C over A. When this occurs, it is because the conflicting majorities are each made up of different groups of individuals.</a:t>
          </a:r>
          <a:endParaRPr lang="en-AU" b="1">
            <a:solidFill>
              <a:schemeClr val="tx1"/>
            </a:solidFill>
          </a:endParaRPr>
        </a:p>
      </dgm:t>
    </dgm:pt>
    <dgm:pt modelId="{841D8BEB-9C35-414B-8639-D3CD73C5FAE5}" type="parTrans" cxnId="{98B4A94B-0EA0-4C9F-9D3B-FEC2322AD068}">
      <dgm:prSet/>
      <dgm:spPr/>
      <dgm:t>
        <a:bodyPr/>
        <a:lstStyle/>
        <a:p>
          <a:endParaRPr lang="en-AU" b="1">
            <a:solidFill>
              <a:schemeClr val="tx1"/>
            </a:solidFill>
          </a:endParaRPr>
        </a:p>
      </dgm:t>
    </dgm:pt>
    <dgm:pt modelId="{7E7E6CBD-7AB3-4D24-918C-C198DA62DCDF}" type="sibTrans" cxnId="{98B4A94B-0EA0-4C9F-9D3B-FEC2322AD068}">
      <dgm:prSet/>
      <dgm:spPr/>
      <dgm:t>
        <a:bodyPr/>
        <a:lstStyle/>
        <a:p>
          <a:endParaRPr lang="en-AU" b="1">
            <a:solidFill>
              <a:schemeClr val="tx1"/>
            </a:solidFill>
          </a:endParaRPr>
        </a:p>
      </dgm:t>
    </dgm:pt>
    <dgm:pt modelId="{9810E4DF-0D53-4500-BC6C-4CC7B470C6BD}">
      <dgm:prSet/>
      <dgm:spPr/>
      <dgm:t>
        <a:bodyPr/>
        <a:lstStyle/>
        <a:p>
          <a:r>
            <a:rPr lang="hu-HU" b="1" dirty="0">
              <a:solidFill>
                <a:schemeClr val="tx1"/>
              </a:solidFill>
            </a:rPr>
            <a:t>Impact: expectation of transitivity on the part of all individuals’ preferences should result in transitivity of societal preferences is a fallacy of the composition! </a:t>
          </a:r>
          <a:endParaRPr lang="en-AU" b="1" dirty="0">
            <a:solidFill>
              <a:schemeClr val="tx1"/>
            </a:solidFill>
          </a:endParaRPr>
        </a:p>
      </dgm:t>
    </dgm:pt>
    <dgm:pt modelId="{22E3CFDC-BBC9-47E6-A3AE-D86ABD671648}" type="parTrans" cxnId="{98806844-64A3-489C-BDD9-6D367BAE2FE6}">
      <dgm:prSet/>
      <dgm:spPr/>
      <dgm:t>
        <a:bodyPr/>
        <a:lstStyle/>
        <a:p>
          <a:endParaRPr lang="en-AU" b="1">
            <a:solidFill>
              <a:schemeClr val="tx1"/>
            </a:solidFill>
          </a:endParaRPr>
        </a:p>
      </dgm:t>
    </dgm:pt>
    <dgm:pt modelId="{B127D6A6-27F3-4EA4-8A38-FE52CDBD63BC}" type="sibTrans" cxnId="{98806844-64A3-489C-BDD9-6D367BAE2FE6}">
      <dgm:prSet/>
      <dgm:spPr/>
      <dgm:t>
        <a:bodyPr/>
        <a:lstStyle/>
        <a:p>
          <a:endParaRPr lang="en-AU" b="1">
            <a:solidFill>
              <a:schemeClr val="tx1"/>
            </a:solidFill>
          </a:endParaRPr>
        </a:p>
      </dgm:t>
    </dgm:pt>
    <dgm:pt modelId="{561B0C3E-7406-46A7-966E-9F212EB0571F}">
      <dgm:prSet/>
      <dgm:spPr/>
      <dgm:t>
        <a:bodyPr/>
        <a:lstStyle/>
        <a:p>
          <a:r>
            <a:rPr lang="hu-HU" b="1">
              <a:solidFill>
                <a:schemeClr val="tx1"/>
              </a:solidFill>
            </a:rPr>
            <a:t>Quickfix 1:  Cardinal ratings </a:t>
          </a:r>
          <a:r>
            <a:rPr lang="hu-HU" b="1">
              <a:solidFill>
                <a:schemeClr val="tx1"/>
              </a:solidFill>
              <a:sym typeface="Wingdings" panose="05000000000000000000" pitchFamily="2" charset="2"/>
            </a:rPr>
            <a:t></a:t>
          </a:r>
          <a:r>
            <a:rPr lang="hu-HU" b="1">
              <a:solidFill>
                <a:schemeClr val="tx1"/>
              </a:solidFill>
            </a:rPr>
            <a:t> vector votes</a:t>
          </a:r>
          <a:endParaRPr lang="en-AU" b="1">
            <a:solidFill>
              <a:schemeClr val="tx1"/>
            </a:solidFill>
          </a:endParaRPr>
        </a:p>
      </dgm:t>
    </dgm:pt>
    <dgm:pt modelId="{FDF5D52C-E746-47C3-B43B-61287FC0B0C8}" type="parTrans" cxnId="{3F58A70D-29B4-4DBD-AB5B-C4B236C7BD9B}">
      <dgm:prSet/>
      <dgm:spPr/>
      <dgm:t>
        <a:bodyPr/>
        <a:lstStyle/>
        <a:p>
          <a:endParaRPr lang="en-AU" b="1">
            <a:solidFill>
              <a:schemeClr val="tx1"/>
            </a:solidFill>
          </a:endParaRPr>
        </a:p>
      </dgm:t>
    </dgm:pt>
    <dgm:pt modelId="{CF1A3B28-FB0B-4CF1-836C-16F60DBB45D3}" type="sibTrans" cxnId="{3F58A70D-29B4-4DBD-AB5B-C4B236C7BD9B}">
      <dgm:prSet/>
      <dgm:spPr/>
      <dgm:t>
        <a:bodyPr/>
        <a:lstStyle/>
        <a:p>
          <a:endParaRPr lang="en-AU" b="1">
            <a:solidFill>
              <a:schemeClr val="tx1"/>
            </a:solidFill>
          </a:endParaRPr>
        </a:p>
      </dgm:t>
    </dgm:pt>
    <dgm:pt modelId="{0320BA1E-D5B5-49BF-9434-110A71067CF0}">
      <dgm:prSet/>
      <dgm:spPr/>
      <dgm:t>
        <a:bodyPr/>
        <a:lstStyle/>
        <a:p>
          <a:r>
            <a:rPr lang="hu-HU" b="1">
              <a:solidFill>
                <a:schemeClr val="tx1"/>
              </a:solidFill>
            </a:rPr>
            <a:t>Quickfix 2:  Large society </a:t>
          </a:r>
          <a:r>
            <a:rPr lang="hu-HU" b="1">
              <a:solidFill>
                <a:schemeClr val="tx1"/>
              </a:solidFill>
              <a:sym typeface="Wingdings" panose="05000000000000000000" pitchFamily="2" charset="2"/>
            </a:rPr>
            <a:t></a:t>
          </a:r>
          <a:r>
            <a:rPr lang="hu-HU" b="1">
              <a:solidFill>
                <a:schemeClr val="tx1"/>
              </a:solidFill>
            </a:rPr>
            <a:t> 3 options, 100 voters: 5%,  1000 voters: 0.5%, 10000 voters: 0.05%</a:t>
          </a:r>
          <a:endParaRPr lang="en-AU" b="1">
            <a:solidFill>
              <a:schemeClr val="tx1"/>
            </a:solidFill>
          </a:endParaRPr>
        </a:p>
      </dgm:t>
    </dgm:pt>
    <dgm:pt modelId="{88D3F2B9-211E-43EF-BE2B-0F8630D0E866}" type="parTrans" cxnId="{1DF5972B-3140-4DCE-ABFD-2285E732ED8A}">
      <dgm:prSet/>
      <dgm:spPr/>
      <dgm:t>
        <a:bodyPr/>
        <a:lstStyle/>
        <a:p>
          <a:endParaRPr lang="en-AU" b="1">
            <a:solidFill>
              <a:schemeClr val="tx1"/>
            </a:solidFill>
          </a:endParaRPr>
        </a:p>
      </dgm:t>
    </dgm:pt>
    <dgm:pt modelId="{95C09584-83AD-4CA5-B95F-E766A61DF4BB}" type="sibTrans" cxnId="{1DF5972B-3140-4DCE-ABFD-2285E732ED8A}">
      <dgm:prSet/>
      <dgm:spPr/>
      <dgm:t>
        <a:bodyPr/>
        <a:lstStyle/>
        <a:p>
          <a:endParaRPr lang="en-AU" b="1">
            <a:solidFill>
              <a:schemeClr val="tx1"/>
            </a:solidFill>
          </a:endParaRPr>
        </a:p>
      </dgm:t>
    </dgm:pt>
    <dgm:pt modelId="{80DC810A-25B0-4444-8C96-CA3F9A3C50AF}">
      <dgm:prSet/>
      <dgm:spPr/>
      <dgm:t>
        <a:bodyPr/>
        <a:lstStyle/>
        <a:p>
          <a:r>
            <a:rPr lang="hu-HU" b="1">
              <a:solidFill>
                <a:schemeClr val="tx1"/>
              </a:solidFill>
            </a:rPr>
            <a:t>Suppose we have a WUDC final: we have 99 judges, and teams and OG clearly lost the debate with a bad model. What is the chance that we will get a fair World Champion? (95%) </a:t>
          </a:r>
          <a:r>
            <a:rPr lang="hu-HU" b="1">
              <a:solidFill>
                <a:schemeClr val="tx1"/>
              </a:solidFill>
              <a:sym typeface="Wingdings" panose="05000000000000000000" pitchFamily="2" charset="2"/>
            </a:rPr>
            <a:t></a:t>
          </a:r>
          <a:r>
            <a:rPr lang="hu-HU" b="1">
              <a:solidFill>
                <a:schemeClr val="tx1"/>
              </a:solidFill>
            </a:rPr>
            <a:t> if there is 1 bad team every year in the finals, we get 1 unworthy world champion every 20 years? </a:t>
          </a:r>
          <a:endParaRPr lang="en-AU" b="1">
            <a:solidFill>
              <a:schemeClr val="tx1"/>
            </a:solidFill>
          </a:endParaRPr>
        </a:p>
      </dgm:t>
    </dgm:pt>
    <dgm:pt modelId="{247DF629-6092-4C2D-9B40-C8A91C7434BD}" type="parTrans" cxnId="{0CA0BEB8-736F-4BF2-A033-A22DA0AF8551}">
      <dgm:prSet/>
      <dgm:spPr/>
      <dgm:t>
        <a:bodyPr/>
        <a:lstStyle/>
        <a:p>
          <a:endParaRPr lang="en-AU" b="1">
            <a:solidFill>
              <a:schemeClr val="tx1"/>
            </a:solidFill>
          </a:endParaRPr>
        </a:p>
      </dgm:t>
    </dgm:pt>
    <dgm:pt modelId="{7BDF5ED4-A356-43C5-B543-6B2BFBF78FCB}" type="sibTrans" cxnId="{0CA0BEB8-736F-4BF2-A033-A22DA0AF8551}">
      <dgm:prSet/>
      <dgm:spPr/>
      <dgm:t>
        <a:bodyPr/>
        <a:lstStyle/>
        <a:p>
          <a:endParaRPr lang="en-AU" b="1">
            <a:solidFill>
              <a:schemeClr val="tx1"/>
            </a:solidFill>
          </a:endParaRPr>
        </a:p>
      </dgm:t>
    </dgm:pt>
    <dgm:pt modelId="{47325087-A01A-493B-90BC-141A24F1E4B5}">
      <dgm:prSet/>
      <dgm:spPr/>
      <dgm:t>
        <a:bodyPr/>
        <a:lstStyle/>
        <a:p>
          <a:r>
            <a:rPr lang="hu-HU" b="1">
              <a:solidFill>
                <a:schemeClr val="accent1"/>
              </a:solidFill>
            </a:rPr>
            <a:t>More practical implementation: two-stage voting process can be harmful</a:t>
          </a:r>
          <a:endParaRPr lang="en-AU" b="1">
            <a:solidFill>
              <a:schemeClr val="accent1"/>
            </a:solidFill>
          </a:endParaRPr>
        </a:p>
      </dgm:t>
    </dgm:pt>
    <dgm:pt modelId="{AD4B4ED9-7ACD-4C64-A631-ED7037CC1A9C}" type="parTrans" cxnId="{CA0AA3A5-E581-45DA-9854-1F7AAB1A17FA}">
      <dgm:prSet/>
      <dgm:spPr/>
      <dgm:t>
        <a:bodyPr/>
        <a:lstStyle/>
        <a:p>
          <a:endParaRPr lang="en-AU" b="1">
            <a:solidFill>
              <a:schemeClr val="tx1"/>
            </a:solidFill>
          </a:endParaRPr>
        </a:p>
      </dgm:t>
    </dgm:pt>
    <dgm:pt modelId="{8A010BFB-B8E4-4BFB-9CE4-0D1DF30ABED9}" type="sibTrans" cxnId="{CA0AA3A5-E581-45DA-9854-1F7AAB1A17FA}">
      <dgm:prSet/>
      <dgm:spPr/>
      <dgm:t>
        <a:bodyPr/>
        <a:lstStyle/>
        <a:p>
          <a:endParaRPr lang="en-AU" b="1">
            <a:solidFill>
              <a:schemeClr val="tx1"/>
            </a:solidFill>
          </a:endParaRPr>
        </a:p>
      </dgm:t>
    </dgm:pt>
    <dgm:pt modelId="{BA310A40-D237-49B9-A615-3CF4BDDF30F7}" type="pres">
      <dgm:prSet presAssocID="{9FA83679-B262-4EB1-8A54-4AC93B5A0C5B}" presName="linear" presStyleCnt="0">
        <dgm:presLayoutVars>
          <dgm:animLvl val="lvl"/>
          <dgm:resizeHandles val="exact"/>
        </dgm:presLayoutVars>
      </dgm:prSet>
      <dgm:spPr/>
    </dgm:pt>
    <dgm:pt modelId="{DDE7876D-2A86-43DB-95C2-06A59A12B5A2}" type="pres">
      <dgm:prSet presAssocID="{0E129EEC-CD9C-4B6C-AF49-B5BFEE4E57A2}" presName="parentText" presStyleLbl="node1" presStyleIdx="0" presStyleCnt="6">
        <dgm:presLayoutVars>
          <dgm:chMax val="0"/>
          <dgm:bulletEnabled val="1"/>
        </dgm:presLayoutVars>
      </dgm:prSet>
      <dgm:spPr/>
    </dgm:pt>
    <dgm:pt modelId="{BEBFDDE1-C88D-42EF-96A8-4EBFC0247EF3}" type="pres">
      <dgm:prSet presAssocID="{7E7E6CBD-7AB3-4D24-918C-C198DA62DCDF}" presName="spacer" presStyleCnt="0"/>
      <dgm:spPr/>
    </dgm:pt>
    <dgm:pt modelId="{701C49F7-3D6A-42B6-B94F-FACB852781F1}" type="pres">
      <dgm:prSet presAssocID="{9810E4DF-0D53-4500-BC6C-4CC7B470C6BD}" presName="parentText" presStyleLbl="node1" presStyleIdx="1" presStyleCnt="6">
        <dgm:presLayoutVars>
          <dgm:chMax val="0"/>
          <dgm:bulletEnabled val="1"/>
        </dgm:presLayoutVars>
      </dgm:prSet>
      <dgm:spPr/>
    </dgm:pt>
    <dgm:pt modelId="{CF1A8D60-B0DC-46E6-A5C4-2DE3AEC8CA7D}" type="pres">
      <dgm:prSet presAssocID="{B127D6A6-27F3-4EA4-8A38-FE52CDBD63BC}" presName="spacer" presStyleCnt="0"/>
      <dgm:spPr/>
    </dgm:pt>
    <dgm:pt modelId="{5352AE06-009D-4B8D-B886-3F48D5631400}" type="pres">
      <dgm:prSet presAssocID="{561B0C3E-7406-46A7-966E-9F212EB0571F}" presName="parentText" presStyleLbl="node1" presStyleIdx="2" presStyleCnt="6">
        <dgm:presLayoutVars>
          <dgm:chMax val="0"/>
          <dgm:bulletEnabled val="1"/>
        </dgm:presLayoutVars>
      </dgm:prSet>
      <dgm:spPr/>
    </dgm:pt>
    <dgm:pt modelId="{B7291AA3-2D15-482E-99A1-C84A8D56FF9F}" type="pres">
      <dgm:prSet presAssocID="{CF1A3B28-FB0B-4CF1-836C-16F60DBB45D3}" presName="spacer" presStyleCnt="0"/>
      <dgm:spPr/>
    </dgm:pt>
    <dgm:pt modelId="{5759705B-8BEB-4368-9E76-55900AB027A8}" type="pres">
      <dgm:prSet presAssocID="{0320BA1E-D5B5-49BF-9434-110A71067CF0}" presName="parentText" presStyleLbl="node1" presStyleIdx="3" presStyleCnt="6" custLinFactNeighborX="-380">
        <dgm:presLayoutVars>
          <dgm:chMax val="0"/>
          <dgm:bulletEnabled val="1"/>
        </dgm:presLayoutVars>
      </dgm:prSet>
      <dgm:spPr/>
    </dgm:pt>
    <dgm:pt modelId="{E6706D76-A5DB-452F-B1FF-6A0DC7B4163E}" type="pres">
      <dgm:prSet presAssocID="{95C09584-83AD-4CA5-B95F-E766A61DF4BB}" presName="spacer" presStyleCnt="0"/>
      <dgm:spPr/>
    </dgm:pt>
    <dgm:pt modelId="{AA2235AC-7480-467F-A4F7-91197A76A75B}" type="pres">
      <dgm:prSet presAssocID="{80DC810A-25B0-4444-8C96-CA3F9A3C50AF}" presName="parentText" presStyleLbl="node1" presStyleIdx="4" presStyleCnt="6">
        <dgm:presLayoutVars>
          <dgm:chMax val="0"/>
          <dgm:bulletEnabled val="1"/>
        </dgm:presLayoutVars>
      </dgm:prSet>
      <dgm:spPr/>
    </dgm:pt>
    <dgm:pt modelId="{202FEFE8-6283-4C74-9BED-F9DBF3EB66A7}" type="pres">
      <dgm:prSet presAssocID="{7BDF5ED4-A356-43C5-B543-6B2BFBF78FCB}" presName="spacer" presStyleCnt="0"/>
      <dgm:spPr/>
    </dgm:pt>
    <dgm:pt modelId="{4F204254-D39B-4BCB-BD64-A987724214A9}" type="pres">
      <dgm:prSet presAssocID="{47325087-A01A-493B-90BC-141A24F1E4B5}" presName="parentText" presStyleLbl="node1" presStyleIdx="5" presStyleCnt="6">
        <dgm:presLayoutVars>
          <dgm:chMax val="0"/>
          <dgm:bulletEnabled val="1"/>
        </dgm:presLayoutVars>
      </dgm:prSet>
      <dgm:spPr/>
    </dgm:pt>
  </dgm:ptLst>
  <dgm:cxnLst>
    <dgm:cxn modelId="{3F58A70D-29B4-4DBD-AB5B-C4B236C7BD9B}" srcId="{9FA83679-B262-4EB1-8A54-4AC93B5A0C5B}" destId="{561B0C3E-7406-46A7-966E-9F212EB0571F}" srcOrd="2" destOrd="0" parTransId="{FDF5D52C-E746-47C3-B43B-61287FC0B0C8}" sibTransId="{CF1A3B28-FB0B-4CF1-836C-16F60DBB45D3}"/>
    <dgm:cxn modelId="{7876BB1D-1FF2-45BB-BE87-DA161E229970}" type="presOf" srcId="{80DC810A-25B0-4444-8C96-CA3F9A3C50AF}" destId="{AA2235AC-7480-467F-A4F7-91197A76A75B}" srcOrd="0" destOrd="0" presId="urn:microsoft.com/office/officeart/2005/8/layout/vList2"/>
    <dgm:cxn modelId="{1DF5972B-3140-4DCE-ABFD-2285E732ED8A}" srcId="{9FA83679-B262-4EB1-8A54-4AC93B5A0C5B}" destId="{0320BA1E-D5B5-49BF-9434-110A71067CF0}" srcOrd="3" destOrd="0" parTransId="{88D3F2B9-211E-43EF-BE2B-0F8630D0E866}" sibTransId="{95C09584-83AD-4CA5-B95F-E766A61DF4BB}"/>
    <dgm:cxn modelId="{98806844-64A3-489C-BDD9-6D367BAE2FE6}" srcId="{9FA83679-B262-4EB1-8A54-4AC93B5A0C5B}" destId="{9810E4DF-0D53-4500-BC6C-4CC7B470C6BD}" srcOrd="1" destOrd="0" parTransId="{22E3CFDC-BBC9-47E6-A3AE-D86ABD671648}" sibTransId="{B127D6A6-27F3-4EA4-8A38-FE52CDBD63BC}"/>
    <dgm:cxn modelId="{98B4A94B-0EA0-4C9F-9D3B-FEC2322AD068}" srcId="{9FA83679-B262-4EB1-8A54-4AC93B5A0C5B}" destId="{0E129EEC-CD9C-4B6C-AF49-B5BFEE4E57A2}" srcOrd="0" destOrd="0" parTransId="{841D8BEB-9C35-414B-8639-D3CD73C5FAE5}" sibTransId="{7E7E6CBD-7AB3-4D24-918C-C198DA62DCDF}"/>
    <dgm:cxn modelId="{80008982-4740-4778-BE54-542B33921CA6}" type="presOf" srcId="{0E129EEC-CD9C-4B6C-AF49-B5BFEE4E57A2}" destId="{DDE7876D-2A86-43DB-95C2-06A59A12B5A2}" srcOrd="0" destOrd="0" presId="urn:microsoft.com/office/officeart/2005/8/layout/vList2"/>
    <dgm:cxn modelId="{5363D898-04F0-458D-AFFE-422758A8E228}" type="presOf" srcId="{47325087-A01A-493B-90BC-141A24F1E4B5}" destId="{4F204254-D39B-4BCB-BD64-A987724214A9}" srcOrd="0" destOrd="0" presId="urn:microsoft.com/office/officeart/2005/8/layout/vList2"/>
    <dgm:cxn modelId="{525A619C-FAA8-4DA2-8009-3F5A3987ECEF}" type="presOf" srcId="{561B0C3E-7406-46A7-966E-9F212EB0571F}" destId="{5352AE06-009D-4B8D-B886-3F48D5631400}" srcOrd="0" destOrd="0" presId="urn:microsoft.com/office/officeart/2005/8/layout/vList2"/>
    <dgm:cxn modelId="{CA0AA3A5-E581-45DA-9854-1F7AAB1A17FA}" srcId="{9FA83679-B262-4EB1-8A54-4AC93B5A0C5B}" destId="{47325087-A01A-493B-90BC-141A24F1E4B5}" srcOrd="5" destOrd="0" parTransId="{AD4B4ED9-7ACD-4C64-A631-ED7037CC1A9C}" sibTransId="{8A010BFB-B8E4-4BFB-9CE4-0D1DF30ABED9}"/>
    <dgm:cxn modelId="{74DB50B6-12D2-4077-82ED-35A1E0BD9A90}" type="presOf" srcId="{0320BA1E-D5B5-49BF-9434-110A71067CF0}" destId="{5759705B-8BEB-4368-9E76-55900AB027A8}" srcOrd="0" destOrd="0" presId="urn:microsoft.com/office/officeart/2005/8/layout/vList2"/>
    <dgm:cxn modelId="{0CA0BEB8-736F-4BF2-A033-A22DA0AF8551}" srcId="{9FA83679-B262-4EB1-8A54-4AC93B5A0C5B}" destId="{80DC810A-25B0-4444-8C96-CA3F9A3C50AF}" srcOrd="4" destOrd="0" parTransId="{247DF629-6092-4C2D-9B40-C8A91C7434BD}" sibTransId="{7BDF5ED4-A356-43C5-B543-6B2BFBF78FCB}"/>
    <dgm:cxn modelId="{7B230BCF-3ADA-4869-B7C5-03C1FB851638}" type="presOf" srcId="{9810E4DF-0D53-4500-BC6C-4CC7B470C6BD}" destId="{701C49F7-3D6A-42B6-B94F-FACB852781F1}" srcOrd="0" destOrd="0" presId="urn:microsoft.com/office/officeart/2005/8/layout/vList2"/>
    <dgm:cxn modelId="{C947C5F5-3E23-4547-B7D1-07434843543A}" type="presOf" srcId="{9FA83679-B262-4EB1-8A54-4AC93B5A0C5B}" destId="{BA310A40-D237-49B9-A615-3CF4BDDF30F7}" srcOrd="0" destOrd="0" presId="urn:microsoft.com/office/officeart/2005/8/layout/vList2"/>
    <dgm:cxn modelId="{68479250-F3C2-4FC3-9F4A-A460F74FF0CA}" type="presParOf" srcId="{BA310A40-D237-49B9-A615-3CF4BDDF30F7}" destId="{DDE7876D-2A86-43DB-95C2-06A59A12B5A2}" srcOrd="0" destOrd="0" presId="urn:microsoft.com/office/officeart/2005/8/layout/vList2"/>
    <dgm:cxn modelId="{F87E77D8-49CF-4178-A274-086506D1ABB5}" type="presParOf" srcId="{BA310A40-D237-49B9-A615-3CF4BDDF30F7}" destId="{BEBFDDE1-C88D-42EF-96A8-4EBFC0247EF3}" srcOrd="1" destOrd="0" presId="urn:microsoft.com/office/officeart/2005/8/layout/vList2"/>
    <dgm:cxn modelId="{A1306B05-90A1-473B-B0CC-DE97090239DF}" type="presParOf" srcId="{BA310A40-D237-49B9-A615-3CF4BDDF30F7}" destId="{701C49F7-3D6A-42B6-B94F-FACB852781F1}" srcOrd="2" destOrd="0" presId="urn:microsoft.com/office/officeart/2005/8/layout/vList2"/>
    <dgm:cxn modelId="{A2F03C10-3432-4741-9D48-CF02B52BA629}" type="presParOf" srcId="{BA310A40-D237-49B9-A615-3CF4BDDF30F7}" destId="{CF1A8D60-B0DC-46E6-A5C4-2DE3AEC8CA7D}" srcOrd="3" destOrd="0" presId="urn:microsoft.com/office/officeart/2005/8/layout/vList2"/>
    <dgm:cxn modelId="{2CB14B11-798D-4F68-B6B9-52BF7F7F2F48}" type="presParOf" srcId="{BA310A40-D237-49B9-A615-3CF4BDDF30F7}" destId="{5352AE06-009D-4B8D-B886-3F48D5631400}" srcOrd="4" destOrd="0" presId="urn:microsoft.com/office/officeart/2005/8/layout/vList2"/>
    <dgm:cxn modelId="{6581B8DE-4783-451F-A047-B38CFE00A719}" type="presParOf" srcId="{BA310A40-D237-49B9-A615-3CF4BDDF30F7}" destId="{B7291AA3-2D15-482E-99A1-C84A8D56FF9F}" srcOrd="5" destOrd="0" presId="urn:microsoft.com/office/officeart/2005/8/layout/vList2"/>
    <dgm:cxn modelId="{C36735A0-2ABA-4C2F-9C74-DBA6A7958A3D}" type="presParOf" srcId="{BA310A40-D237-49B9-A615-3CF4BDDF30F7}" destId="{5759705B-8BEB-4368-9E76-55900AB027A8}" srcOrd="6" destOrd="0" presId="urn:microsoft.com/office/officeart/2005/8/layout/vList2"/>
    <dgm:cxn modelId="{B19013A5-D446-4151-B89C-877E7030D4DD}" type="presParOf" srcId="{BA310A40-D237-49B9-A615-3CF4BDDF30F7}" destId="{E6706D76-A5DB-452F-B1FF-6A0DC7B4163E}" srcOrd="7" destOrd="0" presId="urn:microsoft.com/office/officeart/2005/8/layout/vList2"/>
    <dgm:cxn modelId="{80679AFF-A0DE-4293-957A-39477119E552}" type="presParOf" srcId="{BA310A40-D237-49B9-A615-3CF4BDDF30F7}" destId="{AA2235AC-7480-467F-A4F7-91197A76A75B}" srcOrd="8" destOrd="0" presId="urn:microsoft.com/office/officeart/2005/8/layout/vList2"/>
    <dgm:cxn modelId="{6F372143-03C0-42AA-8A1D-D46CE0DC29CD}" type="presParOf" srcId="{BA310A40-D237-49B9-A615-3CF4BDDF30F7}" destId="{202FEFE8-6283-4C74-9BED-F9DBF3EB66A7}" srcOrd="9" destOrd="0" presId="urn:microsoft.com/office/officeart/2005/8/layout/vList2"/>
    <dgm:cxn modelId="{EE2D2878-1A4F-470C-9E74-901302C892AB}" type="presParOf" srcId="{BA310A40-D237-49B9-A615-3CF4BDDF30F7}" destId="{4F204254-D39B-4BCB-BD64-A987724214A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A83679-B262-4EB1-8A54-4AC93B5A0C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0E129EEC-CD9C-4B6C-AF49-B5BFEE4E57A2}">
      <dgm:prSet/>
      <dgm:spPr/>
      <dgm:t>
        <a:bodyPr/>
        <a:lstStyle/>
        <a:p>
          <a:r>
            <a:rPr lang="en-GB" b="1" i="0">
              <a:solidFill>
                <a:schemeClr val="tx1"/>
              </a:solidFill>
            </a:rPr>
            <a:t>Suppose majorities prefer, for example, candidate A over B, B over C, and yet C over A. When this occurs, it is because the conflicting majorities are each made up of different groups of individuals.</a:t>
          </a:r>
          <a:endParaRPr lang="en-AU" b="1">
            <a:solidFill>
              <a:schemeClr val="tx1"/>
            </a:solidFill>
          </a:endParaRPr>
        </a:p>
      </dgm:t>
    </dgm:pt>
    <dgm:pt modelId="{841D8BEB-9C35-414B-8639-D3CD73C5FAE5}" type="parTrans" cxnId="{98B4A94B-0EA0-4C9F-9D3B-FEC2322AD068}">
      <dgm:prSet/>
      <dgm:spPr/>
      <dgm:t>
        <a:bodyPr/>
        <a:lstStyle/>
        <a:p>
          <a:endParaRPr lang="en-AU" b="1">
            <a:solidFill>
              <a:schemeClr val="tx1"/>
            </a:solidFill>
          </a:endParaRPr>
        </a:p>
      </dgm:t>
    </dgm:pt>
    <dgm:pt modelId="{7E7E6CBD-7AB3-4D24-918C-C198DA62DCDF}" type="sibTrans" cxnId="{98B4A94B-0EA0-4C9F-9D3B-FEC2322AD068}">
      <dgm:prSet/>
      <dgm:spPr/>
      <dgm:t>
        <a:bodyPr/>
        <a:lstStyle/>
        <a:p>
          <a:endParaRPr lang="en-AU" b="1">
            <a:solidFill>
              <a:schemeClr val="tx1"/>
            </a:solidFill>
          </a:endParaRPr>
        </a:p>
      </dgm:t>
    </dgm:pt>
    <dgm:pt modelId="{9810E4DF-0D53-4500-BC6C-4CC7B470C6BD}">
      <dgm:prSet/>
      <dgm:spPr/>
      <dgm:t>
        <a:bodyPr/>
        <a:lstStyle/>
        <a:p>
          <a:r>
            <a:rPr lang="hu-HU" b="1" dirty="0">
              <a:solidFill>
                <a:schemeClr val="tx1"/>
              </a:solidFill>
            </a:rPr>
            <a:t>Impact: expectation of transitivity on the part of all individuals’ preferences should result in transitivity of societal preferences is a fallacy of the composition! </a:t>
          </a:r>
          <a:endParaRPr lang="en-AU" b="1" dirty="0">
            <a:solidFill>
              <a:schemeClr val="tx1"/>
            </a:solidFill>
          </a:endParaRPr>
        </a:p>
      </dgm:t>
    </dgm:pt>
    <dgm:pt modelId="{22E3CFDC-BBC9-47E6-A3AE-D86ABD671648}" type="parTrans" cxnId="{98806844-64A3-489C-BDD9-6D367BAE2FE6}">
      <dgm:prSet/>
      <dgm:spPr/>
      <dgm:t>
        <a:bodyPr/>
        <a:lstStyle/>
        <a:p>
          <a:endParaRPr lang="en-AU" b="1">
            <a:solidFill>
              <a:schemeClr val="tx1"/>
            </a:solidFill>
          </a:endParaRPr>
        </a:p>
      </dgm:t>
    </dgm:pt>
    <dgm:pt modelId="{B127D6A6-27F3-4EA4-8A38-FE52CDBD63BC}" type="sibTrans" cxnId="{98806844-64A3-489C-BDD9-6D367BAE2FE6}">
      <dgm:prSet/>
      <dgm:spPr/>
      <dgm:t>
        <a:bodyPr/>
        <a:lstStyle/>
        <a:p>
          <a:endParaRPr lang="en-AU" b="1">
            <a:solidFill>
              <a:schemeClr val="tx1"/>
            </a:solidFill>
          </a:endParaRPr>
        </a:p>
      </dgm:t>
    </dgm:pt>
    <dgm:pt modelId="{561B0C3E-7406-46A7-966E-9F212EB0571F}">
      <dgm:prSet/>
      <dgm:spPr/>
      <dgm:t>
        <a:bodyPr/>
        <a:lstStyle/>
        <a:p>
          <a:r>
            <a:rPr lang="hu-HU" b="1">
              <a:solidFill>
                <a:schemeClr val="tx1"/>
              </a:solidFill>
            </a:rPr>
            <a:t>Quickfix 1:  Cardinal ratings </a:t>
          </a:r>
          <a:r>
            <a:rPr lang="hu-HU" b="1">
              <a:solidFill>
                <a:schemeClr val="tx1"/>
              </a:solidFill>
              <a:sym typeface="Wingdings" panose="05000000000000000000" pitchFamily="2" charset="2"/>
            </a:rPr>
            <a:t></a:t>
          </a:r>
          <a:r>
            <a:rPr lang="hu-HU" b="1">
              <a:solidFill>
                <a:schemeClr val="tx1"/>
              </a:solidFill>
            </a:rPr>
            <a:t> vector votes</a:t>
          </a:r>
          <a:endParaRPr lang="en-AU" b="1">
            <a:solidFill>
              <a:schemeClr val="tx1"/>
            </a:solidFill>
          </a:endParaRPr>
        </a:p>
      </dgm:t>
    </dgm:pt>
    <dgm:pt modelId="{FDF5D52C-E746-47C3-B43B-61287FC0B0C8}" type="parTrans" cxnId="{3F58A70D-29B4-4DBD-AB5B-C4B236C7BD9B}">
      <dgm:prSet/>
      <dgm:spPr/>
      <dgm:t>
        <a:bodyPr/>
        <a:lstStyle/>
        <a:p>
          <a:endParaRPr lang="en-AU" b="1">
            <a:solidFill>
              <a:schemeClr val="tx1"/>
            </a:solidFill>
          </a:endParaRPr>
        </a:p>
      </dgm:t>
    </dgm:pt>
    <dgm:pt modelId="{CF1A3B28-FB0B-4CF1-836C-16F60DBB45D3}" type="sibTrans" cxnId="{3F58A70D-29B4-4DBD-AB5B-C4B236C7BD9B}">
      <dgm:prSet/>
      <dgm:spPr/>
      <dgm:t>
        <a:bodyPr/>
        <a:lstStyle/>
        <a:p>
          <a:endParaRPr lang="en-AU" b="1">
            <a:solidFill>
              <a:schemeClr val="tx1"/>
            </a:solidFill>
          </a:endParaRPr>
        </a:p>
      </dgm:t>
    </dgm:pt>
    <dgm:pt modelId="{0320BA1E-D5B5-49BF-9434-110A71067CF0}">
      <dgm:prSet/>
      <dgm:spPr/>
      <dgm:t>
        <a:bodyPr/>
        <a:lstStyle/>
        <a:p>
          <a:r>
            <a:rPr lang="hu-HU" b="1">
              <a:solidFill>
                <a:schemeClr val="tx1"/>
              </a:solidFill>
            </a:rPr>
            <a:t>Quickfix 2:  Large society </a:t>
          </a:r>
          <a:r>
            <a:rPr lang="hu-HU" b="1">
              <a:solidFill>
                <a:schemeClr val="tx1"/>
              </a:solidFill>
              <a:sym typeface="Wingdings" panose="05000000000000000000" pitchFamily="2" charset="2"/>
            </a:rPr>
            <a:t></a:t>
          </a:r>
          <a:r>
            <a:rPr lang="hu-HU" b="1">
              <a:solidFill>
                <a:schemeClr val="tx1"/>
              </a:solidFill>
            </a:rPr>
            <a:t> 3 options, 100 voters: 5%,  1000 voters: 0.5%, 10000 voters: 0.05%</a:t>
          </a:r>
          <a:endParaRPr lang="en-AU" b="1">
            <a:solidFill>
              <a:schemeClr val="tx1"/>
            </a:solidFill>
          </a:endParaRPr>
        </a:p>
      </dgm:t>
    </dgm:pt>
    <dgm:pt modelId="{88D3F2B9-211E-43EF-BE2B-0F8630D0E866}" type="parTrans" cxnId="{1DF5972B-3140-4DCE-ABFD-2285E732ED8A}">
      <dgm:prSet/>
      <dgm:spPr/>
      <dgm:t>
        <a:bodyPr/>
        <a:lstStyle/>
        <a:p>
          <a:endParaRPr lang="en-AU" b="1">
            <a:solidFill>
              <a:schemeClr val="tx1"/>
            </a:solidFill>
          </a:endParaRPr>
        </a:p>
      </dgm:t>
    </dgm:pt>
    <dgm:pt modelId="{95C09584-83AD-4CA5-B95F-E766A61DF4BB}" type="sibTrans" cxnId="{1DF5972B-3140-4DCE-ABFD-2285E732ED8A}">
      <dgm:prSet/>
      <dgm:spPr/>
      <dgm:t>
        <a:bodyPr/>
        <a:lstStyle/>
        <a:p>
          <a:endParaRPr lang="en-AU" b="1">
            <a:solidFill>
              <a:schemeClr val="tx1"/>
            </a:solidFill>
          </a:endParaRPr>
        </a:p>
      </dgm:t>
    </dgm:pt>
    <dgm:pt modelId="{80DC810A-25B0-4444-8C96-CA3F9A3C50AF}">
      <dgm:prSet/>
      <dgm:spPr/>
      <dgm:t>
        <a:bodyPr/>
        <a:lstStyle/>
        <a:p>
          <a:r>
            <a:rPr lang="hu-HU" b="1" dirty="0">
              <a:solidFill>
                <a:schemeClr val="tx1"/>
              </a:solidFill>
            </a:rPr>
            <a:t>Suppose we have a WUDC final: we have 99 judges, and teams and OG clearly lost the debate with a bad model. What is the chance that we will get a fair World Champion? (95%) </a:t>
          </a:r>
          <a:r>
            <a:rPr lang="hu-HU" b="1" dirty="0">
              <a:solidFill>
                <a:schemeClr val="tx1"/>
              </a:solidFill>
              <a:sym typeface="Wingdings" panose="05000000000000000000" pitchFamily="2" charset="2"/>
            </a:rPr>
            <a:t></a:t>
          </a:r>
          <a:r>
            <a:rPr lang="hu-HU" b="1" dirty="0">
              <a:solidFill>
                <a:schemeClr val="tx1"/>
              </a:solidFill>
            </a:rPr>
            <a:t> if there is 1 bad team every year in the finals, we get 1 unworthy world champion every 20 years? </a:t>
          </a:r>
          <a:endParaRPr lang="en-AU" b="1" dirty="0">
            <a:solidFill>
              <a:schemeClr val="tx1"/>
            </a:solidFill>
          </a:endParaRPr>
        </a:p>
      </dgm:t>
    </dgm:pt>
    <dgm:pt modelId="{247DF629-6092-4C2D-9B40-C8A91C7434BD}" type="parTrans" cxnId="{0CA0BEB8-736F-4BF2-A033-A22DA0AF8551}">
      <dgm:prSet/>
      <dgm:spPr/>
      <dgm:t>
        <a:bodyPr/>
        <a:lstStyle/>
        <a:p>
          <a:endParaRPr lang="en-AU" b="1">
            <a:solidFill>
              <a:schemeClr val="tx1"/>
            </a:solidFill>
          </a:endParaRPr>
        </a:p>
      </dgm:t>
    </dgm:pt>
    <dgm:pt modelId="{7BDF5ED4-A356-43C5-B543-6B2BFBF78FCB}" type="sibTrans" cxnId="{0CA0BEB8-736F-4BF2-A033-A22DA0AF8551}">
      <dgm:prSet/>
      <dgm:spPr/>
      <dgm:t>
        <a:bodyPr/>
        <a:lstStyle/>
        <a:p>
          <a:endParaRPr lang="en-AU" b="1">
            <a:solidFill>
              <a:schemeClr val="tx1"/>
            </a:solidFill>
          </a:endParaRPr>
        </a:p>
      </dgm:t>
    </dgm:pt>
    <dgm:pt modelId="{47325087-A01A-493B-90BC-141A24F1E4B5}">
      <dgm:prSet/>
      <dgm:spPr>
        <a:solidFill>
          <a:schemeClr val="accent3"/>
        </a:solidFill>
      </dgm:spPr>
      <dgm:t>
        <a:bodyPr/>
        <a:lstStyle/>
        <a:p>
          <a:r>
            <a:rPr lang="hu-HU" b="1" dirty="0">
              <a:solidFill>
                <a:schemeClr val="tx1"/>
              </a:solidFill>
            </a:rPr>
            <a:t>More practical implementation: two-stage voting process can be harmful</a:t>
          </a:r>
          <a:endParaRPr lang="en-AU" b="1" dirty="0">
            <a:solidFill>
              <a:schemeClr val="tx1"/>
            </a:solidFill>
          </a:endParaRPr>
        </a:p>
      </dgm:t>
    </dgm:pt>
    <dgm:pt modelId="{AD4B4ED9-7ACD-4C64-A631-ED7037CC1A9C}" type="parTrans" cxnId="{CA0AA3A5-E581-45DA-9854-1F7AAB1A17FA}">
      <dgm:prSet/>
      <dgm:spPr/>
      <dgm:t>
        <a:bodyPr/>
        <a:lstStyle/>
        <a:p>
          <a:endParaRPr lang="en-AU" b="1">
            <a:solidFill>
              <a:schemeClr val="tx1"/>
            </a:solidFill>
          </a:endParaRPr>
        </a:p>
      </dgm:t>
    </dgm:pt>
    <dgm:pt modelId="{8A010BFB-B8E4-4BFB-9CE4-0D1DF30ABED9}" type="sibTrans" cxnId="{CA0AA3A5-E581-45DA-9854-1F7AAB1A17FA}">
      <dgm:prSet/>
      <dgm:spPr/>
      <dgm:t>
        <a:bodyPr/>
        <a:lstStyle/>
        <a:p>
          <a:endParaRPr lang="en-AU" b="1">
            <a:solidFill>
              <a:schemeClr val="tx1"/>
            </a:solidFill>
          </a:endParaRPr>
        </a:p>
      </dgm:t>
    </dgm:pt>
    <dgm:pt modelId="{BA310A40-D237-49B9-A615-3CF4BDDF30F7}" type="pres">
      <dgm:prSet presAssocID="{9FA83679-B262-4EB1-8A54-4AC93B5A0C5B}" presName="linear" presStyleCnt="0">
        <dgm:presLayoutVars>
          <dgm:animLvl val="lvl"/>
          <dgm:resizeHandles val="exact"/>
        </dgm:presLayoutVars>
      </dgm:prSet>
      <dgm:spPr/>
    </dgm:pt>
    <dgm:pt modelId="{DDE7876D-2A86-43DB-95C2-06A59A12B5A2}" type="pres">
      <dgm:prSet presAssocID="{0E129EEC-CD9C-4B6C-AF49-B5BFEE4E57A2}" presName="parentText" presStyleLbl="node1" presStyleIdx="0" presStyleCnt="6">
        <dgm:presLayoutVars>
          <dgm:chMax val="0"/>
          <dgm:bulletEnabled val="1"/>
        </dgm:presLayoutVars>
      </dgm:prSet>
      <dgm:spPr/>
    </dgm:pt>
    <dgm:pt modelId="{BEBFDDE1-C88D-42EF-96A8-4EBFC0247EF3}" type="pres">
      <dgm:prSet presAssocID="{7E7E6CBD-7AB3-4D24-918C-C198DA62DCDF}" presName="spacer" presStyleCnt="0"/>
      <dgm:spPr/>
    </dgm:pt>
    <dgm:pt modelId="{701C49F7-3D6A-42B6-B94F-FACB852781F1}" type="pres">
      <dgm:prSet presAssocID="{9810E4DF-0D53-4500-BC6C-4CC7B470C6BD}" presName="parentText" presStyleLbl="node1" presStyleIdx="1" presStyleCnt="6">
        <dgm:presLayoutVars>
          <dgm:chMax val="0"/>
          <dgm:bulletEnabled val="1"/>
        </dgm:presLayoutVars>
      </dgm:prSet>
      <dgm:spPr/>
    </dgm:pt>
    <dgm:pt modelId="{CF1A8D60-B0DC-46E6-A5C4-2DE3AEC8CA7D}" type="pres">
      <dgm:prSet presAssocID="{B127D6A6-27F3-4EA4-8A38-FE52CDBD63BC}" presName="spacer" presStyleCnt="0"/>
      <dgm:spPr/>
    </dgm:pt>
    <dgm:pt modelId="{5352AE06-009D-4B8D-B886-3F48D5631400}" type="pres">
      <dgm:prSet presAssocID="{561B0C3E-7406-46A7-966E-9F212EB0571F}" presName="parentText" presStyleLbl="node1" presStyleIdx="2" presStyleCnt="6">
        <dgm:presLayoutVars>
          <dgm:chMax val="0"/>
          <dgm:bulletEnabled val="1"/>
        </dgm:presLayoutVars>
      </dgm:prSet>
      <dgm:spPr/>
    </dgm:pt>
    <dgm:pt modelId="{B7291AA3-2D15-482E-99A1-C84A8D56FF9F}" type="pres">
      <dgm:prSet presAssocID="{CF1A3B28-FB0B-4CF1-836C-16F60DBB45D3}" presName="spacer" presStyleCnt="0"/>
      <dgm:spPr/>
    </dgm:pt>
    <dgm:pt modelId="{5759705B-8BEB-4368-9E76-55900AB027A8}" type="pres">
      <dgm:prSet presAssocID="{0320BA1E-D5B5-49BF-9434-110A71067CF0}" presName="parentText" presStyleLbl="node1" presStyleIdx="3" presStyleCnt="6" custLinFactNeighborX="-380">
        <dgm:presLayoutVars>
          <dgm:chMax val="0"/>
          <dgm:bulletEnabled val="1"/>
        </dgm:presLayoutVars>
      </dgm:prSet>
      <dgm:spPr/>
    </dgm:pt>
    <dgm:pt modelId="{E6706D76-A5DB-452F-B1FF-6A0DC7B4163E}" type="pres">
      <dgm:prSet presAssocID="{95C09584-83AD-4CA5-B95F-E766A61DF4BB}" presName="spacer" presStyleCnt="0"/>
      <dgm:spPr/>
    </dgm:pt>
    <dgm:pt modelId="{AA2235AC-7480-467F-A4F7-91197A76A75B}" type="pres">
      <dgm:prSet presAssocID="{80DC810A-25B0-4444-8C96-CA3F9A3C50AF}" presName="parentText" presStyleLbl="node1" presStyleIdx="4" presStyleCnt="6">
        <dgm:presLayoutVars>
          <dgm:chMax val="0"/>
          <dgm:bulletEnabled val="1"/>
        </dgm:presLayoutVars>
      </dgm:prSet>
      <dgm:spPr/>
    </dgm:pt>
    <dgm:pt modelId="{202FEFE8-6283-4C74-9BED-F9DBF3EB66A7}" type="pres">
      <dgm:prSet presAssocID="{7BDF5ED4-A356-43C5-B543-6B2BFBF78FCB}" presName="spacer" presStyleCnt="0"/>
      <dgm:spPr/>
    </dgm:pt>
    <dgm:pt modelId="{4F204254-D39B-4BCB-BD64-A987724214A9}" type="pres">
      <dgm:prSet presAssocID="{47325087-A01A-493B-90BC-141A24F1E4B5}" presName="parentText" presStyleLbl="node1" presStyleIdx="5" presStyleCnt="6">
        <dgm:presLayoutVars>
          <dgm:chMax val="0"/>
          <dgm:bulletEnabled val="1"/>
        </dgm:presLayoutVars>
      </dgm:prSet>
      <dgm:spPr/>
    </dgm:pt>
  </dgm:ptLst>
  <dgm:cxnLst>
    <dgm:cxn modelId="{3F58A70D-29B4-4DBD-AB5B-C4B236C7BD9B}" srcId="{9FA83679-B262-4EB1-8A54-4AC93B5A0C5B}" destId="{561B0C3E-7406-46A7-966E-9F212EB0571F}" srcOrd="2" destOrd="0" parTransId="{FDF5D52C-E746-47C3-B43B-61287FC0B0C8}" sibTransId="{CF1A3B28-FB0B-4CF1-836C-16F60DBB45D3}"/>
    <dgm:cxn modelId="{7876BB1D-1FF2-45BB-BE87-DA161E229970}" type="presOf" srcId="{80DC810A-25B0-4444-8C96-CA3F9A3C50AF}" destId="{AA2235AC-7480-467F-A4F7-91197A76A75B}" srcOrd="0" destOrd="0" presId="urn:microsoft.com/office/officeart/2005/8/layout/vList2"/>
    <dgm:cxn modelId="{1DF5972B-3140-4DCE-ABFD-2285E732ED8A}" srcId="{9FA83679-B262-4EB1-8A54-4AC93B5A0C5B}" destId="{0320BA1E-D5B5-49BF-9434-110A71067CF0}" srcOrd="3" destOrd="0" parTransId="{88D3F2B9-211E-43EF-BE2B-0F8630D0E866}" sibTransId="{95C09584-83AD-4CA5-B95F-E766A61DF4BB}"/>
    <dgm:cxn modelId="{98806844-64A3-489C-BDD9-6D367BAE2FE6}" srcId="{9FA83679-B262-4EB1-8A54-4AC93B5A0C5B}" destId="{9810E4DF-0D53-4500-BC6C-4CC7B470C6BD}" srcOrd="1" destOrd="0" parTransId="{22E3CFDC-BBC9-47E6-A3AE-D86ABD671648}" sibTransId="{B127D6A6-27F3-4EA4-8A38-FE52CDBD63BC}"/>
    <dgm:cxn modelId="{98B4A94B-0EA0-4C9F-9D3B-FEC2322AD068}" srcId="{9FA83679-B262-4EB1-8A54-4AC93B5A0C5B}" destId="{0E129EEC-CD9C-4B6C-AF49-B5BFEE4E57A2}" srcOrd="0" destOrd="0" parTransId="{841D8BEB-9C35-414B-8639-D3CD73C5FAE5}" sibTransId="{7E7E6CBD-7AB3-4D24-918C-C198DA62DCDF}"/>
    <dgm:cxn modelId="{80008982-4740-4778-BE54-542B33921CA6}" type="presOf" srcId="{0E129EEC-CD9C-4B6C-AF49-B5BFEE4E57A2}" destId="{DDE7876D-2A86-43DB-95C2-06A59A12B5A2}" srcOrd="0" destOrd="0" presId="urn:microsoft.com/office/officeart/2005/8/layout/vList2"/>
    <dgm:cxn modelId="{5363D898-04F0-458D-AFFE-422758A8E228}" type="presOf" srcId="{47325087-A01A-493B-90BC-141A24F1E4B5}" destId="{4F204254-D39B-4BCB-BD64-A987724214A9}" srcOrd="0" destOrd="0" presId="urn:microsoft.com/office/officeart/2005/8/layout/vList2"/>
    <dgm:cxn modelId="{525A619C-FAA8-4DA2-8009-3F5A3987ECEF}" type="presOf" srcId="{561B0C3E-7406-46A7-966E-9F212EB0571F}" destId="{5352AE06-009D-4B8D-B886-3F48D5631400}" srcOrd="0" destOrd="0" presId="urn:microsoft.com/office/officeart/2005/8/layout/vList2"/>
    <dgm:cxn modelId="{CA0AA3A5-E581-45DA-9854-1F7AAB1A17FA}" srcId="{9FA83679-B262-4EB1-8A54-4AC93B5A0C5B}" destId="{47325087-A01A-493B-90BC-141A24F1E4B5}" srcOrd="5" destOrd="0" parTransId="{AD4B4ED9-7ACD-4C64-A631-ED7037CC1A9C}" sibTransId="{8A010BFB-B8E4-4BFB-9CE4-0D1DF30ABED9}"/>
    <dgm:cxn modelId="{74DB50B6-12D2-4077-82ED-35A1E0BD9A90}" type="presOf" srcId="{0320BA1E-D5B5-49BF-9434-110A71067CF0}" destId="{5759705B-8BEB-4368-9E76-55900AB027A8}" srcOrd="0" destOrd="0" presId="urn:microsoft.com/office/officeart/2005/8/layout/vList2"/>
    <dgm:cxn modelId="{0CA0BEB8-736F-4BF2-A033-A22DA0AF8551}" srcId="{9FA83679-B262-4EB1-8A54-4AC93B5A0C5B}" destId="{80DC810A-25B0-4444-8C96-CA3F9A3C50AF}" srcOrd="4" destOrd="0" parTransId="{247DF629-6092-4C2D-9B40-C8A91C7434BD}" sibTransId="{7BDF5ED4-A356-43C5-B543-6B2BFBF78FCB}"/>
    <dgm:cxn modelId="{7B230BCF-3ADA-4869-B7C5-03C1FB851638}" type="presOf" srcId="{9810E4DF-0D53-4500-BC6C-4CC7B470C6BD}" destId="{701C49F7-3D6A-42B6-B94F-FACB852781F1}" srcOrd="0" destOrd="0" presId="urn:microsoft.com/office/officeart/2005/8/layout/vList2"/>
    <dgm:cxn modelId="{C947C5F5-3E23-4547-B7D1-07434843543A}" type="presOf" srcId="{9FA83679-B262-4EB1-8A54-4AC93B5A0C5B}" destId="{BA310A40-D237-49B9-A615-3CF4BDDF30F7}" srcOrd="0" destOrd="0" presId="urn:microsoft.com/office/officeart/2005/8/layout/vList2"/>
    <dgm:cxn modelId="{68479250-F3C2-4FC3-9F4A-A460F74FF0CA}" type="presParOf" srcId="{BA310A40-D237-49B9-A615-3CF4BDDF30F7}" destId="{DDE7876D-2A86-43DB-95C2-06A59A12B5A2}" srcOrd="0" destOrd="0" presId="urn:microsoft.com/office/officeart/2005/8/layout/vList2"/>
    <dgm:cxn modelId="{F87E77D8-49CF-4178-A274-086506D1ABB5}" type="presParOf" srcId="{BA310A40-D237-49B9-A615-3CF4BDDF30F7}" destId="{BEBFDDE1-C88D-42EF-96A8-4EBFC0247EF3}" srcOrd="1" destOrd="0" presId="urn:microsoft.com/office/officeart/2005/8/layout/vList2"/>
    <dgm:cxn modelId="{A1306B05-90A1-473B-B0CC-DE97090239DF}" type="presParOf" srcId="{BA310A40-D237-49B9-A615-3CF4BDDF30F7}" destId="{701C49F7-3D6A-42B6-B94F-FACB852781F1}" srcOrd="2" destOrd="0" presId="urn:microsoft.com/office/officeart/2005/8/layout/vList2"/>
    <dgm:cxn modelId="{A2F03C10-3432-4741-9D48-CF02B52BA629}" type="presParOf" srcId="{BA310A40-D237-49B9-A615-3CF4BDDF30F7}" destId="{CF1A8D60-B0DC-46E6-A5C4-2DE3AEC8CA7D}" srcOrd="3" destOrd="0" presId="urn:microsoft.com/office/officeart/2005/8/layout/vList2"/>
    <dgm:cxn modelId="{2CB14B11-798D-4F68-B6B9-52BF7F7F2F48}" type="presParOf" srcId="{BA310A40-D237-49B9-A615-3CF4BDDF30F7}" destId="{5352AE06-009D-4B8D-B886-3F48D5631400}" srcOrd="4" destOrd="0" presId="urn:microsoft.com/office/officeart/2005/8/layout/vList2"/>
    <dgm:cxn modelId="{6581B8DE-4783-451F-A047-B38CFE00A719}" type="presParOf" srcId="{BA310A40-D237-49B9-A615-3CF4BDDF30F7}" destId="{B7291AA3-2D15-482E-99A1-C84A8D56FF9F}" srcOrd="5" destOrd="0" presId="urn:microsoft.com/office/officeart/2005/8/layout/vList2"/>
    <dgm:cxn modelId="{C36735A0-2ABA-4C2F-9C74-DBA6A7958A3D}" type="presParOf" srcId="{BA310A40-D237-49B9-A615-3CF4BDDF30F7}" destId="{5759705B-8BEB-4368-9E76-55900AB027A8}" srcOrd="6" destOrd="0" presId="urn:microsoft.com/office/officeart/2005/8/layout/vList2"/>
    <dgm:cxn modelId="{B19013A5-D446-4151-B89C-877E7030D4DD}" type="presParOf" srcId="{BA310A40-D237-49B9-A615-3CF4BDDF30F7}" destId="{E6706D76-A5DB-452F-B1FF-6A0DC7B4163E}" srcOrd="7" destOrd="0" presId="urn:microsoft.com/office/officeart/2005/8/layout/vList2"/>
    <dgm:cxn modelId="{80679AFF-A0DE-4293-957A-39477119E552}" type="presParOf" srcId="{BA310A40-D237-49B9-A615-3CF4BDDF30F7}" destId="{AA2235AC-7480-467F-A4F7-91197A76A75B}" srcOrd="8" destOrd="0" presId="urn:microsoft.com/office/officeart/2005/8/layout/vList2"/>
    <dgm:cxn modelId="{6F372143-03C0-42AA-8A1D-D46CE0DC29CD}" type="presParOf" srcId="{BA310A40-D237-49B9-A615-3CF4BDDF30F7}" destId="{202FEFE8-6283-4C74-9BED-F9DBF3EB66A7}" srcOrd="9" destOrd="0" presId="urn:microsoft.com/office/officeart/2005/8/layout/vList2"/>
    <dgm:cxn modelId="{EE2D2878-1A4F-470C-9E74-901302C892AB}" type="presParOf" srcId="{BA310A40-D237-49B9-A615-3CF4BDDF30F7}" destId="{4F204254-D39B-4BCB-BD64-A987724214A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983EF5-E582-4208-A1F9-9488CCB26A4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FB032CB2-B4C9-4614-A756-81F61F6D29D7}">
      <dgm:prSet/>
      <dgm:spPr/>
      <dgm:t>
        <a:bodyPr/>
        <a:lstStyle/>
        <a:p>
          <a:r>
            <a:rPr lang="hu-HU" b="1" i="1">
              <a:solidFill>
                <a:schemeClr val="tx1"/>
              </a:solidFill>
            </a:rPr>
            <a:t>Social Choice and Individual Values (1951) </a:t>
          </a:r>
          <a:r>
            <a:rPr lang="hu-HU" b="1" i="1">
              <a:solidFill>
                <a:schemeClr val="tx1"/>
              </a:solidFill>
              <a:sym typeface="Wingdings" panose="05000000000000000000" pitchFamily="2" charset="2"/>
            </a:rPr>
            <a:t></a:t>
          </a:r>
          <a:r>
            <a:rPr lang="hu-HU" b="1" i="1">
              <a:solidFill>
                <a:schemeClr val="tx1"/>
              </a:solidFill>
            </a:rPr>
            <a:t> a monograph work based on his PhD (1951) </a:t>
          </a:r>
          <a:r>
            <a:rPr lang="hu-HU" b="1">
              <a:solidFill>
                <a:schemeClr val="tx1"/>
              </a:solidFill>
            </a:rPr>
            <a:t>(Nobel: 1972)</a:t>
          </a:r>
          <a:endParaRPr lang="en-AU" b="1">
            <a:solidFill>
              <a:schemeClr val="tx1"/>
            </a:solidFill>
          </a:endParaRPr>
        </a:p>
      </dgm:t>
    </dgm:pt>
    <dgm:pt modelId="{FC76A6A7-F749-4090-B2F8-3D4A57A9D25D}" type="parTrans" cxnId="{A6085ADD-2906-42BB-9D2C-BB7E13FC7948}">
      <dgm:prSet/>
      <dgm:spPr/>
      <dgm:t>
        <a:bodyPr/>
        <a:lstStyle/>
        <a:p>
          <a:endParaRPr lang="en-AU" b="1">
            <a:solidFill>
              <a:schemeClr val="tx1"/>
            </a:solidFill>
          </a:endParaRPr>
        </a:p>
      </dgm:t>
    </dgm:pt>
    <dgm:pt modelId="{BF62A902-CF9F-4504-8A76-80C664A70E8A}" type="sibTrans" cxnId="{A6085ADD-2906-42BB-9D2C-BB7E13FC7948}">
      <dgm:prSet/>
      <dgm:spPr/>
      <dgm:t>
        <a:bodyPr/>
        <a:lstStyle/>
        <a:p>
          <a:endParaRPr lang="en-AU" b="1">
            <a:solidFill>
              <a:schemeClr val="tx1"/>
            </a:solidFill>
          </a:endParaRPr>
        </a:p>
      </dgm:t>
    </dgm:pt>
    <dgm:pt modelId="{7DBB2DBE-375C-492F-9C15-B41D9C6B5A4F}">
      <dgm:prSet/>
      <dgm:spPr/>
      <dgm:t>
        <a:bodyPr/>
        <a:lstStyle/>
        <a:p>
          <a:r>
            <a:rPr lang="hu-HU" b="1">
              <a:solidFill>
                <a:schemeClr val="tx1"/>
              </a:solidFill>
            </a:rPr>
            <a:t>He called his theory general possibilty theorem </a:t>
          </a:r>
          <a:endParaRPr lang="en-AU" b="1">
            <a:solidFill>
              <a:schemeClr val="tx1"/>
            </a:solidFill>
          </a:endParaRPr>
        </a:p>
      </dgm:t>
    </dgm:pt>
    <dgm:pt modelId="{71517CE5-B69F-4963-9BB7-6D5A323FC01D}" type="parTrans" cxnId="{40B275D5-F46F-44C0-9904-E71929A83C1A}">
      <dgm:prSet/>
      <dgm:spPr/>
      <dgm:t>
        <a:bodyPr/>
        <a:lstStyle/>
        <a:p>
          <a:endParaRPr lang="en-AU" b="1">
            <a:solidFill>
              <a:schemeClr val="tx1"/>
            </a:solidFill>
          </a:endParaRPr>
        </a:p>
      </dgm:t>
    </dgm:pt>
    <dgm:pt modelId="{62BAD0C4-2404-4942-804A-3685554CCF78}" type="sibTrans" cxnId="{40B275D5-F46F-44C0-9904-E71929A83C1A}">
      <dgm:prSet/>
      <dgm:spPr/>
      <dgm:t>
        <a:bodyPr/>
        <a:lstStyle/>
        <a:p>
          <a:endParaRPr lang="en-AU" b="1">
            <a:solidFill>
              <a:schemeClr val="tx1"/>
            </a:solidFill>
          </a:endParaRPr>
        </a:p>
      </dgm:t>
    </dgm:pt>
    <dgm:pt modelId="{64EBEACE-4B0F-43F7-B1AD-21400B94317B}">
      <dgm:prSet/>
      <dgm:spPr/>
      <dgm:t>
        <a:bodyPr/>
        <a:lstStyle/>
        <a:p>
          <a:r>
            <a:rPr lang="hu-HU" b="1">
              <a:solidFill>
                <a:schemeClr val="tx1"/>
              </a:solidFill>
            </a:rPr>
            <a:t>Its only 100 pages long, so you can get a grasp on the problem in a day: </a:t>
          </a:r>
          <a:r>
            <a:rPr lang="hu-HU" b="1">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https://cowles.yale.edu/sites/default/files/files/pub/mon/m12-all.pdf</a:t>
          </a:r>
          <a:endParaRPr lang="en-AU" b="1">
            <a:solidFill>
              <a:schemeClr val="tx1"/>
            </a:solidFill>
          </a:endParaRPr>
        </a:p>
      </dgm:t>
    </dgm:pt>
    <dgm:pt modelId="{971392DF-7215-445B-BA13-83477BEEC07E}" type="parTrans" cxnId="{07B3F009-73D9-4775-A611-B072F9B01349}">
      <dgm:prSet/>
      <dgm:spPr/>
      <dgm:t>
        <a:bodyPr/>
        <a:lstStyle/>
        <a:p>
          <a:endParaRPr lang="en-AU" b="1">
            <a:solidFill>
              <a:schemeClr val="tx1"/>
            </a:solidFill>
          </a:endParaRPr>
        </a:p>
      </dgm:t>
    </dgm:pt>
    <dgm:pt modelId="{7596B541-CF6C-4F16-B6CE-7D464927885D}" type="sibTrans" cxnId="{07B3F009-73D9-4775-A611-B072F9B01349}">
      <dgm:prSet/>
      <dgm:spPr/>
      <dgm:t>
        <a:bodyPr/>
        <a:lstStyle/>
        <a:p>
          <a:endParaRPr lang="en-AU" b="1">
            <a:solidFill>
              <a:schemeClr val="tx1"/>
            </a:solidFill>
          </a:endParaRPr>
        </a:p>
      </dgm:t>
    </dgm:pt>
    <dgm:pt modelId="{9729822F-6D87-417D-855A-8C80294D1EBE}">
      <dgm:prSet/>
      <dgm:spPr/>
      <dgm:t>
        <a:bodyPr/>
        <a:lstStyle/>
        <a:p>
          <a:r>
            <a:rPr lang="hu-HU" b="1">
              <a:solidFill>
                <a:schemeClr val="tx1"/>
              </a:solidFill>
            </a:rPr>
            <a:t>Proof in 30 mins: </a:t>
          </a:r>
          <a:r>
            <a:rPr lang="hu-HU" b="1">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https://www.youtube.com/watch?v=LVkioI5Z0JE</a:t>
          </a:r>
          <a:endParaRPr lang="en-AU" b="1">
            <a:solidFill>
              <a:schemeClr val="tx1"/>
            </a:solidFill>
          </a:endParaRPr>
        </a:p>
      </dgm:t>
    </dgm:pt>
    <dgm:pt modelId="{8D11CA91-56AE-4262-9D52-40E03E304C13}" type="parTrans" cxnId="{E7F7366E-4DCF-45DB-A050-1C94CDB9804F}">
      <dgm:prSet/>
      <dgm:spPr/>
      <dgm:t>
        <a:bodyPr/>
        <a:lstStyle/>
        <a:p>
          <a:endParaRPr lang="en-AU" b="1">
            <a:solidFill>
              <a:schemeClr val="tx1"/>
            </a:solidFill>
          </a:endParaRPr>
        </a:p>
      </dgm:t>
    </dgm:pt>
    <dgm:pt modelId="{F3105AA5-781C-4C40-B7A0-F06A87EBA561}" type="sibTrans" cxnId="{E7F7366E-4DCF-45DB-A050-1C94CDB9804F}">
      <dgm:prSet/>
      <dgm:spPr/>
      <dgm:t>
        <a:bodyPr/>
        <a:lstStyle/>
        <a:p>
          <a:endParaRPr lang="en-AU" b="1">
            <a:solidFill>
              <a:schemeClr val="tx1"/>
            </a:solidFill>
          </a:endParaRPr>
        </a:p>
      </dgm:t>
    </dgm:pt>
    <dgm:pt modelId="{A75B8875-36A7-44BF-B31C-705751FB3B5E}">
      <dgm:prSet/>
      <dgm:spPr/>
      <dgm:t>
        <a:bodyPr/>
        <a:lstStyle/>
        <a:p>
          <a:r>
            <a:rPr lang="hu-HU" b="1">
              <a:solidFill>
                <a:schemeClr val="tx1"/>
              </a:solidFill>
            </a:rPr>
            <a:t>He had help from many experts of course, f.e.: McKinsey, Hotelling</a:t>
          </a:r>
          <a:endParaRPr lang="en-AU" b="1">
            <a:solidFill>
              <a:schemeClr val="tx1"/>
            </a:solidFill>
          </a:endParaRPr>
        </a:p>
      </dgm:t>
    </dgm:pt>
    <dgm:pt modelId="{EB06BB66-03D9-4CD1-B082-41C13887BEC3}" type="parTrans" cxnId="{905C5F71-7664-46DE-895E-0AE29165B673}">
      <dgm:prSet/>
      <dgm:spPr/>
      <dgm:t>
        <a:bodyPr/>
        <a:lstStyle/>
        <a:p>
          <a:endParaRPr lang="en-AU" b="1">
            <a:solidFill>
              <a:schemeClr val="tx1"/>
            </a:solidFill>
          </a:endParaRPr>
        </a:p>
      </dgm:t>
    </dgm:pt>
    <dgm:pt modelId="{1D31C3FC-AF65-4F9B-B30A-8287ACF34B3C}" type="sibTrans" cxnId="{905C5F71-7664-46DE-895E-0AE29165B673}">
      <dgm:prSet/>
      <dgm:spPr/>
      <dgm:t>
        <a:bodyPr/>
        <a:lstStyle/>
        <a:p>
          <a:endParaRPr lang="en-AU" b="1">
            <a:solidFill>
              <a:schemeClr val="tx1"/>
            </a:solidFill>
          </a:endParaRPr>
        </a:p>
      </dgm:t>
    </dgm:pt>
    <dgm:pt modelId="{DF66460D-ADFF-44CD-9473-61E4CFCC8BEA}">
      <dgm:prSet/>
      <dgm:spPr/>
      <dgm:t>
        <a:bodyPr/>
        <a:lstStyle/>
        <a:p>
          <a:r>
            <a:rPr lang="hu-HU" b="1">
              <a:solidFill>
                <a:schemeClr val="tx1"/>
              </a:solidFill>
            </a:rPr>
            <a:t>It’s based on Maths! </a:t>
          </a:r>
          <a:endParaRPr lang="en-AU" b="1">
            <a:solidFill>
              <a:schemeClr val="tx1"/>
            </a:solidFill>
          </a:endParaRPr>
        </a:p>
      </dgm:t>
    </dgm:pt>
    <dgm:pt modelId="{ED4A2EF1-2957-4A03-ADE7-6A397239824D}" type="parTrans" cxnId="{93B3D966-3DE8-4491-AD97-57A62C2C9990}">
      <dgm:prSet/>
      <dgm:spPr/>
      <dgm:t>
        <a:bodyPr/>
        <a:lstStyle/>
        <a:p>
          <a:endParaRPr lang="en-AU" b="1">
            <a:solidFill>
              <a:schemeClr val="tx1"/>
            </a:solidFill>
          </a:endParaRPr>
        </a:p>
      </dgm:t>
    </dgm:pt>
    <dgm:pt modelId="{932CEAAA-93A1-4482-80A7-EA87585196D8}" type="sibTrans" cxnId="{93B3D966-3DE8-4491-AD97-57A62C2C9990}">
      <dgm:prSet/>
      <dgm:spPr/>
      <dgm:t>
        <a:bodyPr/>
        <a:lstStyle/>
        <a:p>
          <a:endParaRPr lang="en-AU" b="1">
            <a:solidFill>
              <a:schemeClr val="tx1"/>
            </a:solidFill>
          </a:endParaRPr>
        </a:p>
      </dgm:t>
    </dgm:pt>
    <dgm:pt modelId="{51A614F8-5889-4B04-A4CA-3610523B46E4}">
      <dgm:prSet/>
      <dgm:spPr>
        <a:solidFill>
          <a:schemeClr val="accent3"/>
        </a:solidFill>
      </dgm:spPr>
      <dgm:t>
        <a:bodyPr/>
        <a:lstStyle/>
        <a:p>
          <a:r>
            <a:rPr lang="hu-HU" b="1" i="1" dirty="0">
              <a:solidFill>
                <a:schemeClr val="tx1"/>
              </a:solidFill>
            </a:rPr>
            <a:t>„Most systems are not going to work badly all of the time.  All I proved is that all can work badly at times.” – Kenneth Arrow</a:t>
          </a:r>
          <a:endParaRPr lang="en-AU" b="1" dirty="0">
            <a:solidFill>
              <a:schemeClr val="tx1"/>
            </a:solidFill>
          </a:endParaRPr>
        </a:p>
      </dgm:t>
    </dgm:pt>
    <dgm:pt modelId="{B6EA49E9-DF76-4CE0-AD58-2410CAB213B3}" type="parTrans" cxnId="{E8E4FF43-D9BF-4EF8-8231-EAD95BE038D4}">
      <dgm:prSet/>
      <dgm:spPr/>
      <dgm:t>
        <a:bodyPr/>
        <a:lstStyle/>
        <a:p>
          <a:endParaRPr lang="en-AU" b="1">
            <a:solidFill>
              <a:schemeClr val="tx1"/>
            </a:solidFill>
          </a:endParaRPr>
        </a:p>
      </dgm:t>
    </dgm:pt>
    <dgm:pt modelId="{55572164-178B-484C-8B7F-BF9F77A16709}" type="sibTrans" cxnId="{E8E4FF43-D9BF-4EF8-8231-EAD95BE038D4}">
      <dgm:prSet/>
      <dgm:spPr/>
      <dgm:t>
        <a:bodyPr/>
        <a:lstStyle/>
        <a:p>
          <a:endParaRPr lang="en-AU" b="1">
            <a:solidFill>
              <a:schemeClr val="tx1"/>
            </a:solidFill>
          </a:endParaRPr>
        </a:p>
      </dgm:t>
    </dgm:pt>
    <dgm:pt modelId="{C69B20E5-1857-41F2-989B-E2DF106387E5}" type="pres">
      <dgm:prSet presAssocID="{24983EF5-E582-4208-A1F9-9488CCB26A40}" presName="linear" presStyleCnt="0">
        <dgm:presLayoutVars>
          <dgm:animLvl val="lvl"/>
          <dgm:resizeHandles val="exact"/>
        </dgm:presLayoutVars>
      </dgm:prSet>
      <dgm:spPr/>
    </dgm:pt>
    <dgm:pt modelId="{CDA8C99B-8169-4785-86FB-0F8E282C2628}" type="pres">
      <dgm:prSet presAssocID="{FB032CB2-B4C9-4614-A756-81F61F6D29D7}" presName="parentText" presStyleLbl="node1" presStyleIdx="0" presStyleCnt="7">
        <dgm:presLayoutVars>
          <dgm:chMax val="0"/>
          <dgm:bulletEnabled val="1"/>
        </dgm:presLayoutVars>
      </dgm:prSet>
      <dgm:spPr/>
    </dgm:pt>
    <dgm:pt modelId="{A31C3CCB-A18C-4560-A346-F312F2F154D0}" type="pres">
      <dgm:prSet presAssocID="{BF62A902-CF9F-4504-8A76-80C664A70E8A}" presName="spacer" presStyleCnt="0"/>
      <dgm:spPr/>
    </dgm:pt>
    <dgm:pt modelId="{BB8B1ABE-220A-41E3-A9A2-A43D561E1F52}" type="pres">
      <dgm:prSet presAssocID="{7DBB2DBE-375C-492F-9C15-B41D9C6B5A4F}" presName="parentText" presStyleLbl="node1" presStyleIdx="1" presStyleCnt="7">
        <dgm:presLayoutVars>
          <dgm:chMax val="0"/>
          <dgm:bulletEnabled val="1"/>
        </dgm:presLayoutVars>
      </dgm:prSet>
      <dgm:spPr/>
    </dgm:pt>
    <dgm:pt modelId="{3267EBEF-EC82-4B0C-901C-03F53AF7B3C2}" type="pres">
      <dgm:prSet presAssocID="{62BAD0C4-2404-4942-804A-3685554CCF78}" presName="spacer" presStyleCnt="0"/>
      <dgm:spPr/>
    </dgm:pt>
    <dgm:pt modelId="{D15F362F-B272-48E5-B1B9-4C7EF6A45919}" type="pres">
      <dgm:prSet presAssocID="{64EBEACE-4B0F-43F7-B1AD-21400B94317B}" presName="parentText" presStyleLbl="node1" presStyleIdx="2" presStyleCnt="7">
        <dgm:presLayoutVars>
          <dgm:chMax val="0"/>
          <dgm:bulletEnabled val="1"/>
        </dgm:presLayoutVars>
      </dgm:prSet>
      <dgm:spPr/>
    </dgm:pt>
    <dgm:pt modelId="{881FD78D-6C7B-4E79-92A8-53256AB5F101}" type="pres">
      <dgm:prSet presAssocID="{7596B541-CF6C-4F16-B6CE-7D464927885D}" presName="spacer" presStyleCnt="0"/>
      <dgm:spPr/>
    </dgm:pt>
    <dgm:pt modelId="{2E2EC65C-1C3E-4891-BF6B-24EC51CFF608}" type="pres">
      <dgm:prSet presAssocID="{9729822F-6D87-417D-855A-8C80294D1EBE}" presName="parentText" presStyleLbl="node1" presStyleIdx="3" presStyleCnt="7">
        <dgm:presLayoutVars>
          <dgm:chMax val="0"/>
          <dgm:bulletEnabled val="1"/>
        </dgm:presLayoutVars>
      </dgm:prSet>
      <dgm:spPr/>
    </dgm:pt>
    <dgm:pt modelId="{3039EEDE-BAEF-49B5-BC60-BE472AB97F5E}" type="pres">
      <dgm:prSet presAssocID="{F3105AA5-781C-4C40-B7A0-F06A87EBA561}" presName="spacer" presStyleCnt="0"/>
      <dgm:spPr/>
    </dgm:pt>
    <dgm:pt modelId="{26C0290B-AA47-4EB5-BE4B-DC640A6C67D5}" type="pres">
      <dgm:prSet presAssocID="{A75B8875-36A7-44BF-B31C-705751FB3B5E}" presName="parentText" presStyleLbl="node1" presStyleIdx="4" presStyleCnt="7">
        <dgm:presLayoutVars>
          <dgm:chMax val="0"/>
          <dgm:bulletEnabled val="1"/>
        </dgm:presLayoutVars>
      </dgm:prSet>
      <dgm:spPr/>
    </dgm:pt>
    <dgm:pt modelId="{46665706-F445-4250-B34A-8717D5656693}" type="pres">
      <dgm:prSet presAssocID="{1D31C3FC-AF65-4F9B-B30A-8287ACF34B3C}" presName="spacer" presStyleCnt="0"/>
      <dgm:spPr/>
    </dgm:pt>
    <dgm:pt modelId="{74C6876F-243F-4BF6-B33E-76AE7221F4C4}" type="pres">
      <dgm:prSet presAssocID="{DF66460D-ADFF-44CD-9473-61E4CFCC8BEA}" presName="parentText" presStyleLbl="node1" presStyleIdx="5" presStyleCnt="7">
        <dgm:presLayoutVars>
          <dgm:chMax val="0"/>
          <dgm:bulletEnabled val="1"/>
        </dgm:presLayoutVars>
      </dgm:prSet>
      <dgm:spPr/>
    </dgm:pt>
    <dgm:pt modelId="{76047199-9EEA-44C3-9210-ACDBF977E978}" type="pres">
      <dgm:prSet presAssocID="{932CEAAA-93A1-4482-80A7-EA87585196D8}" presName="spacer" presStyleCnt="0"/>
      <dgm:spPr/>
    </dgm:pt>
    <dgm:pt modelId="{EB5C2150-E6E2-4601-BE81-AFDA438D7D89}" type="pres">
      <dgm:prSet presAssocID="{51A614F8-5889-4B04-A4CA-3610523B46E4}" presName="parentText" presStyleLbl="node1" presStyleIdx="6" presStyleCnt="7">
        <dgm:presLayoutVars>
          <dgm:chMax val="0"/>
          <dgm:bulletEnabled val="1"/>
        </dgm:presLayoutVars>
      </dgm:prSet>
      <dgm:spPr/>
    </dgm:pt>
  </dgm:ptLst>
  <dgm:cxnLst>
    <dgm:cxn modelId="{07B3F009-73D9-4775-A611-B072F9B01349}" srcId="{24983EF5-E582-4208-A1F9-9488CCB26A40}" destId="{64EBEACE-4B0F-43F7-B1AD-21400B94317B}" srcOrd="2" destOrd="0" parTransId="{971392DF-7215-445B-BA13-83477BEEC07E}" sibTransId="{7596B541-CF6C-4F16-B6CE-7D464927885D}"/>
    <dgm:cxn modelId="{CE42E639-DD39-4645-B591-92CC89148A0A}" type="presOf" srcId="{A75B8875-36A7-44BF-B31C-705751FB3B5E}" destId="{26C0290B-AA47-4EB5-BE4B-DC640A6C67D5}" srcOrd="0" destOrd="0" presId="urn:microsoft.com/office/officeart/2005/8/layout/vList2"/>
    <dgm:cxn modelId="{E8E4FF43-D9BF-4EF8-8231-EAD95BE038D4}" srcId="{24983EF5-E582-4208-A1F9-9488CCB26A40}" destId="{51A614F8-5889-4B04-A4CA-3610523B46E4}" srcOrd="6" destOrd="0" parTransId="{B6EA49E9-DF76-4CE0-AD58-2410CAB213B3}" sibTransId="{55572164-178B-484C-8B7F-BF9F77A16709}"/>
    <dgm:cxn modelId="{93B3D966-3DE8-4491-AD97-57A62C2C9990}" srcId="{24983EF5-E582-4208-A1F9-9488CCB26A40}" destId="{DF66460D-ADFF-44CD-9473-61E4CFCC8BEA}" srcOrd="5" destOrd="0" parTransId="{ED4A2EF1-2957-4A03-ADE7-6A397239824D}" sibTransId="{932CEAAA-93A1-4482-80A7-EA87585196D8}"/>
    <dgm:cxn modelId="{E7F7366E-4DCF-45DB-A050-1C94CDB9804F}" srcId="{24983EF5-E582-4208-A1F9-9488CCB26A40}" destId="{9729822F-6D87-417D-855A-8C80294D1EBE}" srcOrd="3" destOrd="0" parTransId="{8D11CA91-56AE-4262-9D52-40E03E304C13}" sibTransId="{F3105AA5-781C-4C40-B7A0-F06A87EBA561}"/>
    <dgm:cxn modelId="{905C5F71-7664-46DE-895E-0AE29165B673}" srcId="{24983EF5-E582-4208-A1F9-9488CCB26A40}" destId="{A75B8875-36A7-44BF-B31C-705751FB3B5E}" srcOrd="4" destOrd="0" parTransId="{EB06BB66-03D9-4CD1-B082-41C13887BEC3}" sibTransId="{1D31C3FC-AF65-4F9B-B30A-8287ACF34B3C}"/>
    <dgm:cxn modelId="{D0DE8D93-4B02-44C5-8F5F-285B89BFCF1B}" type="presOf" srcId="{9729822F-6D87-417D-855A-8C80294D1EBE}" destId="{2E2EC65C-1C3E-4891-BF6B-24EC51CFF608}" srcOrd="0" destOrd="0" presId="urn:microsoft.com/office/officeart/2005/8/layout/vList2"/>
    <dgm:cxn modelId="{ED972FB3-B003-4F8E-B06B-8FD013BCB13F}" type="presOf" srcId="{51A614F8-5889-4B04-A4CA-3610523B46E4}" destId="{EB5C2150-E6E2-4601-BE81-AFDA438D7D89}" srcOrd="0" destOrd="0" presId="urn:microsoft.com/office/officeart/2005/8/layout/vList2"/>
    <dgm:cxn modelId="{0D8B23B6-1A1C-4809-BF04-543E6409CB8D}" type="presOf" srcId="{64EBEACE-4B0F-43F7-B1AD-21400B94317B}" destId="{D15F362F-B272-48E5-B1B9-4C7EF6A45919}" srcOrd="0" destOrd="0" presId="urn:microsoft.com/office/officeart/2005/8/layout/vList2"/>
    <dgm:cxn modelId="{AE714EB9-D3FA-4DA0-B3CA-1EBD5171A090}" type="presOf" srcId="{FB032CB2-B4C9-4614-A756-81F61F6D29D7}" destId="{CDA8C99B-8169-4785-86FB-0F8E282C2628}" srcOrd="0" destOrd="0" presId="urn:microsoft.com/office/officeart/2005/8/layout/vList2"/>
    <dgm:cxn modelId="{F0F6A3BC-02AE-4D22-83CF-F53F0479FCCF}" type="presOf" srcId="{24983EF5-E582-4208-A1F9-9488CCB26A40}" destId="{C69B20E5-1857-41F2-989B-E2DF106387E5}" srcOrd="0" destOrd="0" presId="urn:microsoft.com/office/officeart/2005/8/layout/vList2"/>
    <dgm:cxn modelId="{40B275D5-F46F-44C0-9904-E71929A83C1A}" srcId="{24983EF5-E582-4208-A1F9-9488CCB26A40}" destId="{7DBB2DBE-375C-492F-9C15-B41D9C6B5A4F}" srcOrd="1" destOrd="0" parTransId="{71517CE5-B69F-4963-9BB7-6D5A323FC01D}" sibTransId="{62BAD0C4-2404-4942-804A-3685554CCF78}"/>
    <dgm:cxn modelId="{A6085ADD-2906-42BB-9D2C-BB7E13FC7948}" srcId="{24983EF5-E582-4208-A1F9-9488CCB26A40}" destId="{FB032CB2-B4C9-4614-A756-81F61F6D29D7}" srcOrd="0" destOrd="0" parTransId="{FC76A6A7-F749-4090-B2F8-3D4A57A9D25D}" sibTransId="{BF62A902-CF9F-4504-8A76-80C664A70E8A}"/>
    <dgm:cxn modelId="{2D0903F2-7A6E-4F13-BB99-D70BDC3E19B7}" type="presOf" srcId="{7DBB2DBE-375C-492F-9C15-B41D9C6B5A4F}" destId="{BB8B1ABE-220A-41E3-A9A2-A43D561E1F52}" srcOrd="0" destOrd="0" presId="urn:microsoft.com/office/officeart/2005/8/layout/vList2"/>
    <dgm:cxn modelId="{DC4496F3-F531-44A1-A62C-EFEDAA7024DA}" type="presOf" srcId="{DF66460D-ADFF-44CD-9473-61E4CFCC8BEA}" destId="{74C6876F-243F-4BF6-B33E-76AE7221F4C4}" srcOrd="0" destOrd="0" presId="urn:microsoft.com/office/officeart/2005/8/layout/vList2"/>
    <dgm:cxn modelId="{F3850CB5-38B2-4B8B-8640-6C136898BFC3}" type="presParOf" srcId="{C69B20E5-1857-41F2-989B-E2DF106387E5}" destId="{CDA8C99B-8169-4785-86FB-0F8E282C2628}" srcOrd="0" destOrd="0" presId="urn:microsoft.com/office/officeart/2005/8/layout/vList2"/>
    <dgm:cxn modelId="{C31DE772-3177-477F-9166-C287FDE5CA1A}" type="presParOf" srcId="{C69B20E5-1857-41F2-989B-E2DF106387E5}" destId="{A31C3CCB-A18C-4560-A346-F312F2F154D0}" srcOrd="1" destOrd="0" presId="urn:microsoft.com/office/officeart/2005/8/layout/vList2"/>
    <dgm:cxn modelId="{845D057A-A2D3-48B6-B90A-1E9A3852CC3A}" type="presParOf" srcId="{C69B20E5-1857-41F2-989B-E2DF106387E5}" destId="{BB8B1ABE-220A-41E3-A9A2-A43D561E1F52}" srcOrd="2" destOrd="0" presId="urn:microsoft.com/office/officeart/2005/8/layout/vList2"/>
    <dgm:cxn modelId="{386D1007-DB1F-4875-A5E0-59804317609E}" type="presParOf" srcId="{C69B20E5-1857-41F2-989B-E2DF106387E5}" destId="{3267EBEF-EC82-4B0C-901C-03F53AF7B3C2}" srcOrd="3" destOrd="0" presId="urn:microsoft.com/office/officeart/2005/8/layout/vList2"/>
    <dgm:cxn modelId="{F14837A6-D3E4-48A8-9E5D-604760ADEB1E}" type="presParOf" srcId="{C69B20E5-1857-41F2-989B-E2DF106387E5}" destId="{D15F362F-B272-48E5-B1B9-4C7EF6A45919}" srcOrd="4" destOrd="0" presId="urn:microsoft.com/office/officeart/2005/8/layout/vList2"/>
    <dgm:cxn modelId="{BCFA4F49-287B-4076-AE6E-955769E71F85}" type="presParOf" srcId="{C69B20E5-1857-41F2-989B-E2DF106387E5}" destId="{881FD78D-6C7B-4E79-92A8-53256AB5F101}" srcOrd="5" destOrd="0" presId="urn:microsoft.com/office/officeart/2005/8/layout/vList2"/>
    <dgm:cxn modelId="{BC167059-F8DF-4BBF-A63B-C0492906FA65}" type="presParOf" srcId="{C69B20E5-1857-41F2-989B-E2DF106387E5}" destId="{2E2EC65C-1C3E-4891-BF6B-24EC51CFF608}" srcOrd="6" destOrd="0" presId="urn:microsoft.com/office/officeart/2005/8/layout/vList2"/>
    <dgm:cxn modelId="{ED04EA86-08A1-42B3-AD9D-A5D57D8A7478}" type="presParOf" srcId="{C69B20E5-1857-41F2-989B-E2DF106387E5}" destId="{3039EEDE-BAEF-49B5-BC60-BE472AB97F5E}" srcOrd="7" destOrd="0" presId="urn:microsoft.com/office/officeart/2005/8/layout/vList2"/>
    <dgm:cxn modelId="{D76597E2-78C2-4AB2-9C82-0E93AF97BC28}" type="presParOf" srcId="{C69B20E5-1857-41F2-989B-E2DF106387E5}" destId="{26C0290B-AA47-4EB5-BE4B-DC640A6C67D5}" srcOrd="8" destOrd="0" presId="urn:microsoft.com/office/officeart/2005/8/layout/vList2"/>
    <dgm:cxn modelId="{5ED194B2-C62E-4DE4-9157-2B017B57255C}" type="presParOf" srcId="{C69B20E5-1857-41F2-989B-E2DF106387E5}" destId="{46665706-F445-4250-B34A-8717D5656693}" srcOrd="9" destOrd="0" presId="urn:microsoft.com/office/officeart/2005/8/layout/vList2"/>
    <dgm:cxn modelId="{FD71B3ED-8178-4375-A058-9AD704BCEDCC}" type="presParOf" srcId="{C69B20E5-1857-41F2-989B-E2DF106387E5}" destId="{74C6876F-243F-4BF6-B33E-76AE7221F4C4}" srcOrd="10" destOrd="0" presId="urn:microsoft.com/office/officeart/2005/8/layout/vList2"/>
    <dgm:cxn modelId="{2ADC1C14-F1F0-4387-A74B-1401747830EF}" type="presParOf" srcId="{C69B20E5-1857-41F2-989B-E2DF106387E5}" destId="{76047199-9EEA-44C3-9210-ACDBF977E978}" srcOrd="11" destOrd="0" presId="urn:microsoft.com/office/officeart/2005/8/layout/vList2"/>
    <dgm:cxn modelId="{C24BB876-8B7C-41A0-845B-C5B97D7F7FA7}" type="presParOf" srcId="{C69B20E5-1857-41F2-989B-E2DF106387E5}" destId="{EB5C2150-E6E2-4601-BE81-AFDA438D7D89}"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EBD66B-8B52-4B42-B44F-3F77E20B78F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AU"/>
        </a:p>
      </dgm:t>
    </dgm:pt>
    <dgm:pt modelId="{E83592B6-0177-4B31-AAAE-517AB1C1994E}">
      <dgm:prSet phldrT="[Text]"/>
      <dgm:spPr/>
      <dgm:t>
        <a:bodyPr/>
        <a:lstStyle/>
        <a:p>
          <a:r>
            <a:rPr lang="hu-HU" dirty="0">
              <a:solidFill>
                <a:schemeClr val="tx1"/>
              </a:solidFill>
              <a:sym typeface="Wingdings" panose="05000000000000000000" pitchFamily="2" charset="2"/>
            </a:rPr>
            <a:t>0) exclude interpersonal comparisons of utility</a:t>
          </a:r>
          <a:endParaRPr lang="en-AU" dirty="0">
            <a:solidFill>
              <a:schemeClr val="tx1"/>
            </a:solidFill>
          </a:endParaRPr>
        </a:p>
      </dgm:t>
    </dgm:pt>
    <dgm:pt modelId="{FBEA20D5-888E-454E-B1C5-213E0032DC5B}" type="parTrans" cxnId="{98D4BCA4-C61B-4105-BD2B-7430280B4617}">
      <dgm:prSet/>
      <dgm:spPr/>
      <dgm:t>
        <a:bodyPr/>
        <a:lstStyle/>
        <a:p>
          <a:endParaRPr lang="en-AU">
            <a:solidFill>
              <a:schemeClr val="tx1"/>
            </a:solidFill>
          </a:endParaRPr>
        </a:p>
      </dgm:t>
    </dgm:pt>
    <dgm:pt modelId="{185FC70D-7C9F-40B3-B1A8-D0D26B23F22E}" type="sibTrans" cxnId="{98D4BCA4-C61B-4105-BD2B-7430280B4617}">
      <dgm:prSet/>
      <dgm:spPr/>
      <dgm:t>
        <a:bodyPr/>
        <a:lstStyle/>
        <a:p>
          <a:endParaRPr lang="en-AU">
            <a:solidFill>
              <a:schemeClr val="tx1"/>
            </a:solidFill>
          </a:endParaRPr>
        </a:p>
      </dgm:t>
    </dgm:pt>
    <dgm:pt modelId="{E3E62E2D-3017-444C-9F74-35CE6693EC5C}">
      <dgm:prSet/>
      <dgm:spPr/>
      <dgm:t>
        <a:bodyPr/>
        <a:lstStyle/>
        <a:p>
          <a:r>
            <a:rPr lang="hu-HU">
              <a:solidFill>
                <a:schemeClr val="tx1"/>
              </a:solidFill>
              <a:sym typeface="Wingdings" panose="05000000000000000000" pitchFamily="2" charset="2"/>
            </a:rPr>
            <a:t>1) nondictatorship</a:t>
          </a:r>
          <a:endParaRPr lang="hu-HU" dirty="0">
            <a:solidFill>
              <a:schemeClr val="tx1"/>
            </a:solidFill>
            <a:sym typeface="Wingdings" panose="05000000000000000000" pitchFamily="2" charset="2"/>
          </a:endParaRPr>
        </a:p>
      </dgm:t>
    </dgm:pt>
    <dgm:pt modelId="{B482283B-D373-4E33-A3B3-E9B26688B5C2}" type="parTrans" cxnId="{E440C2F4-38E5-4A63-9B72-65080203020D}">
      <dgm:prSet/>
      <dgm:spPr/>
      <dgm:t>
        <a:bodyPr/>
        <a:lstStyle/>
        <a:p>
          <a:endParaRPr lang="en-AU">
            <a:solidFill>
              <a:schemeClr val="tx1"/>
            </a:solidFill>
          </a:endParaRPr>
        </a:p>
      </dgm:t>
    </dgm:pt>
    <dgm:pt modelId="{27BBB985-88D3-4990-929C-F868587B0C60}" type="sibTrans" cxnId="{E440C2F4-38E5-4A63-9B72-65080203020D}">
      <dgm:prSet/>
      <dgm:spPr/>
      <dgm:t>
        <a:bodyPr/>
        <a:lstStyle/>
        <a:p>
          <a:endParaRPr lang="en-AU">
            <a:solidFill>
              <a:schemeClr val="tx1"/>
            </a:solidFill>
          </a:endParaRPr>
        </a:p>
      </dgm:t>
    </dgm:pt>
    <dgm:pt modelId="{2A9E4A87-F27A-49B6-B5AB-B67E087286AD}">
      <dgm:prSet/>
      <dgm:spPr/>
      <dgm:t>
        <a:bodyPr/>
        <a:lstStyle/>
        <a:p>
          <a:r>
            <a:rPr lang="hu-HU">
              <a:solidFill>
                <a:schemeClr val="tx1"/>
              </a:solidFill>
              <a:sym typeface="Wingdings" panose="05000000000000000000" pitchFamily="2" charset="2"/>
            </a:rPr>
            <a:t>2) Individual soverignty (order + indicate ties) </a:t>
          </a:r>
          <a:endParaRPr lang="hu-HU" dirty="0">
            <a:solidFill>
              <a:schemeClr val="tx1"/>
            </a:solidFill>
            <a:sym typeface="Wingdings" panose="05000000000000000000" pitchFamily="2" charset="2"/>
          </a:endParaRPr>
        </a:p>
      </dgm:t>
    </dgm:pt>
    <dgm:pt modelId="{BA9C38B0-B28E-495F-97E6-47BA89E5C858}" type="parTrans" cxnId="{5749E56D-5763-4E66-9381-99DA009F8515}">
      <dgm:prSet/>
      <dgm:spPr/>
      <dgm:t>
        <a:bodyPr/>
        <a:lstStyle/>
        <a:p>
          <a:endParaRPr lang="en-AU">
            <a:solidFill>
              <a:schemeClr val="tx1"/>
            </a:solidFill>
          </a:endParaRPr>
        </a:p>
      </dgm:t>
    </dgm:pt>
    <dgm:pt modelId="{2A502D98-E29E-466B-8BDE-0CE6DFBE079A}" type="sibTrans" cxnId="{5749E56D-5763-4E66-9381-99DA009F8515}">
      <dgm:prSet/>
      <dgm:spPr/>
      <dgm:t>
        <a:bodyPr/>
        <a:lstStyle/>
        <a:p>
          <a:endParaRPr lang="en-AU">
            <a:solidFill>
              <a:schemeClr val="tx1"/>
            </a:solidFill>
          </a:endParaRPr>
        </a:p>
      </dgm:t>
    </dgm:pt>
    <dgm:pt modelId="{AFEAE6F5-04C3-42A8-A85B-233A8FF37A4C}">
      <dgm:prSet/>
      <dgm:spPr/>
      <dgm:t>
        <a:bodyPr/>
        <a:lstStyle/>
        <a:p>
          <a:r>
            <a:rPr lang="hu-HU" dirty="0">
              <a:solidFill>
                <a:schemeClr val="tx1"/>
              </a:solidFill>
              <a:sym typeface="Wingdings" panose="05000000000000000000" pitchFamily="2" charset="2"/>
            </a:rPr>
            <a:t>3) Unanimity (if every individual prefers A to B, group ranking should do the same)</a:t>
          </a:r>
        </a:p>
      </dgm:t>
    </dgm:pt>
    <dgm:pt modelId="{1B291023-F351-4037-B0FB-6EF356888435}" type="parTrans" cxnId="{BB86A8DF-890D-449B-95DF-823C94731D8F}">
      <dgm:prSet/>
      <dgm:spPr/>
      <dgm:t>
        <a:bodyPr/>
        <a:lstStyle/>
        <a:p>
          <a:endParaRPr lang="en-AU">
            <a:solidFill>
              <a:schemeClr val="tx1"/>
            </a:solidFill>
          </a:endParaRPr>
        </a:p>
      </dgm:t>
    </dgm:pt>
    <dgm:pt modelId="{DECD7705-811C-43F9-8BAC-9DAD742BA8D2}" type="sibTrans" cxnId="{BB86A8DF-890D-449B-95DF-823C94731D8F}">
      <dgm:prSet/>
      <dgm:spPr/>
      <dgm:t>
        <a:bodyPr/>
        <a:lstStyle/>
        <a:p>
          <a:endParaRPr lang="en-AU">
            <a:solidFill>
              <a:schemeClr val="tx1"/>
            </a:solidFill>
          </a:endParaRPr>
        </a:p>
      </dgm:t>
    </dgm:pt>
    <dgm:pt modelId="{EE77AB4C-3059-4DF4-9EB3-3CC0E619329D}">
      <dgm:prSet/>
      <dgm:spPr/>
      <dgm:t>
        <a:bodyPr/>
        <a:lstStyle/>
        <a:p>
          <a:r>
            <a:rPr lang="hu-HU">
              <a:solidFill>
                <a:schemeClr val="tx1"/>
              </a:solidFill>
              <a:sym typeface="Wingdings" panose="05000000000000000000" pitchFamily="2" charset="2"/>
            </a:rPr>
            <a:t>4) Freedom from irrelevant alternatives: choice removed, others’ order should not change</a:t>
          </a:r>
          <a:endParaRPr lang="hu-HU" dirty="0">
            <a:solidFill>
              <a:schemeClr val="tx1"/>
            </a:solidFill>
            <a:sym typeface="Wingdings" panose="05000000000000000000" pitchFamily="2" charset="2"/>
          </a:endParaRPr>
        </a:p>
      </dgm:t>
    </dgm:pt>
    <dgm:pt modelId="{246C47B6-8A8C-4500-A8A9-20CB42DAD570}" type="parTrans" cxnId="{424ED141-0C78-45C5-99D8-32120E98B0D3}">
      <dgm:prSet/>
      <dgm:spPr/>
      <dgm:t>
        <a:bodyPr/>
        <a:lstStyle/>
        <a:p>
          <a:endParaRPr lang="en-AU">
            <a:solidFill>
              <a:schemeClr val="tx1"/>
            </a:solidFill>
          </a:endParaRPr>
        </a:p>
      </dgm:t>
    </dgm:pt>
    <dgm:pt modelId="{159B9F66-9DA4-4217-8123-D742C682DDD3}" type="sibTrans" cxnId="{424ED141-0C78-45C5-99D8-32120E98B0D3}">
      <dgm:prSet/>
      <dgm:spPr/>
      <dgm:t>
        <a:bodyPr/>
        <a:lstStyle/>
        <a:p>
          <a:endParaRPr lang="en-AU">
            <a:solidFill>
              <a:schemeClr val="tx1"/>
            </a:solidFill>
          </a:endParaRPr>
        </a:p>
      </dgm:t>
    </dgm:pt>
    <dgm:pt modelId="{583439FE-468C-4C62-BF6B-726905ECC71C}" type="pres">
      <dgm:prSet presAssocID="{F9EBD66B-8B52-4B42-B44F-3F77E20B78FF}" presName="diagram" presStyleCnt="0">
        <dgm:presLayoutVars>
          <dgm:dir/>
          <dgm:resizeHandles val="exact"/>
        </dgm:presLayoutVars>
      </dgm:prSet>
      <dgm:spPr/>
    </dgm:pt>
    <dgm:pt modelId="{DFC5365E-A0DF-482B-99F2-2089F0916DC2}" type="pres">
      <dgm:prSet presAssocID="{E83592B6-0177-4B31-AAAE-517AB1C1994E}" presName="node" presStyleLbl="node1" presStyleIdx="0" presStyleCnt="5">
        <dgm:presLayoutVars>
          <dgm:bulletEnabled val="1"/>
        </dgm:presLayoutVars>
      </dgm:prSet>
      <dgm:spPr/>
    </dgm:pt>
    <dgm:pt modelId="{005D7CB0-1D39-423F-BF96-B774342A6BD5}" type="pres">
      <dgm:prSet presAssocID="{185FC70D-7C9F-40B3-B1A8-D0D26B23F22E}" presName="sibTrans" presStyleCnt="0"/>
      <dgm:spPr/>
    </dgm:pt>
    <dgm:pt modelId="{BCBBCF42-FA83-4E05-9A70-E6D8390115A7}" type="pres">
      <dgm:prSet presAssocID="{E3E62E2D-3017-444C-9F74-35CE6693EC5C}" presName="node" presStyleLbl="node1" presStyleIdx="1" presStyleCnt="5">
        <dgm:presLayoutVars>
          <dgm:bulletEnabled val="1"/>
        </dgm:presLayoutVars>
      </dgm:prSet>
      <dgm:spPr/>
    </dgm:pt>
    <dgm:pt modelId="{AADF07EB-BB08-4B7E-9CE6-7839005C32ED}" type="pres">
      <dgm:prSet presAssocID="{27BBB985-88D3-4990-929C-F868587B0C60}" presName="sibTrans" presStyleCnt="0"/>
      <dgm:spPr/>
    </dgm:pt>
    <dgm:pt modelId="{99295DD1-7598-4F7D-928E-5296A4FAD8E5}" type="pres">
      <dgm:prSet presAssocID="{2A9E4A87-F27A-49B6-B5AB-B67E087286AD}" presName="node" presStyleLbl="node1" presStyleIdx="2" presStyleCnt="5">
        <dgm:presLayoutVars>
          <dgm:bulletEnabled val="1"/>
        </dgm:presLayoutVars>
      </dgm:prSet>
      <dgm:spPr/>
    </dgm:pt>
    <dgm:pt modelId="{FF81424E-4EFC-4A3F-B495-59CB1E04AFD4}" type="pres">
      <dgm:prSet presAssocID="{2A502D98-E29E-466B-8BDE-0CE6DFBE079A}" presName="sibTrans" presStyleCnt="0"/>
      <dgm:spPr/>
    </dgm:pt>
    <dgm:pt modelId="{21FB88BA-43F6-400A-8A89-F806581C704C}" type="pres">
      <dgm:prSet presAssocID="{AFEAE6F5-04C3-42A8-A85B-233A8FF37A4C}" presName="node" presStyleLbl="node1" presStyleIdx="3" presStyleCnt="5">
        <dgm:presLayoutVars>
          <dgm:bulletEnabled val="1"/>
        </dgm:presLayoutVars>
      </dgm:prSet>
      <dgm:spPr/>
    </dgm:pt>
    <dgm:pt modelId="{12CC259B-5113-4A1D-8F5E-3E2D6CF1B636}" type="pres">
      <dgm:prSet presAssocID="{DECD7705-811C-43F9-8BAC-9DAD742BA8D2}" presName="sibTrans" presStyleCnt="0"/>
      <dgm:spPr/>
    </dgm:pt>
    <dgm:pt modelId="{10855C02-F16B-4158-82E6-358C8BD64D77}" type="pres">
      <dgm:prSet presAssocID="{EE77AB4C-3059-4DF4-9EB3-3CC0E619329D}" presName="node" presStyleLbl="node1" presStyleIdx="4" presStyleCnt="5">
        <dgm:presLayoutVars>
          <dgm:bulletEnabled val="1"/>
        </dgm:presLayoutVars>
      </dgm:prSet>
      <dgm:spPr/>
    </dgm:pt>
  </dgm:ptLst>
  <dgm:cxnLst>
    <dgm:cxn modelId="{1F84A15C-07F2-47FE-BC1A-0322F0B8E373}" type="presOf" srcId="{AFEAE6F5-04C3-42A8-A85B-233A8FF37A4C}" destId="{21FB88BA-43F6-400A-8A89-F806581C704C}" srcOrd="0" destOrd="0" presId="urn:microsoft.com/office/officeart/2005/8/layout/default"/>
    <dgm:cxn modelId="{424ED141-0C78-45C5-99D8-32120E98B0D3}" srcId="{F9EBD66B-8B52-4B42-B44F-3F77E20B78FF}" destId="{EE77AB4C-3059-4DF4-9EB3-3CC0E619329D}" srcOrd="4" destOrd="0" parTransId="{246C47B6-8A8C-4500-A8A9-20CB42DAD570}" sibTransId="{159B9F66-9DA4-4217-8123-D742C682DDD3}"/>
    <dgm:cxn modelId="{57725665-726C-49D9-982E-52FC3F39D3CD}" type="presOf" srcId="{2A9E4A87-F27A-49B6-B5AB-B67E087286AD}" destId="{99295DD1-7598-4F7D-928E-5296A4FAD8E5}" srcOrd="0" destOrd="0" presId="urn:microsoft.com/office/officeart/2005/8/layout/default"/>
    <dgm:cxn modelId="{B5AD856D-7532-4EA6-A4F8-2820FDB5536E}" type="presOf" srcId="{E3E62E2D-3017-444C-9F74-35CE6693EC5C}" destId="{BCBBCF42-FA83-4E05-9A70-E6D8390115A7}" srcOrd="0" destOrd="0" presId="urn:microsoft.com/office/officeart/2005/8/layout/default"/>
    <dgm:cxn modelId="{5749E56D-5763-4E66-9381-99DA009F8515}" srcId="{F9EBD66B-8B52-4B42-B44F-3F77E20B78FF}" destId="{2A9E4A87-F27A-49B6-B5AB-B67E087286AD}" srcOrd="2" destOrd="0" parTransId="{BA9C38B0-B28E-495F-97E6-47BA89E5C858}" sibTransId="{2A502D98-E29E-466B-8BDE-0CE6DFBE079A}"/>
    <dgm:cxn modelId="{B786C59B-F251-4F50-A7BF-1CEE4A4467B3}" type="presOf" srcId="{F9EBD66B-8B52-4B42-B44F-3F77E20B78FF}" destId="{583439FE-468C-4C62-BF6B-726905ECC71C}" srcOrd="0" destOrd="0" presId="urn:microsoft.com/office/officeart/2005/8/layout/default"/>
    <dgm:cxn modelId="{98D4BCA4-C61B-4105-BD2B-7430280B4617}" srcId="{F9EBD66B-8B52-4B42-B44F-3F77E20B78FF}" destId="{E83592B6-0177-4B31-AAAE-517AB1C1994E}" srcOrd="0" destOrd="0" parTransId="{FBEA20D5-888E-454E-B1C5-213E0032DC5B}" sibTransId="{185FC70D-7C9F-40B3-B1A8-D0D26B23F22E}"/>
    <dgm:cxn modelId="{7ECDB8BB-70AA-4B35-ABD0-4258DE49BD2D}" type="presOf" srcId="{E83592B6-0177-4B31-AAAE-517AB1C1994E}" destId="{DFC5365E-A0DF-482B-99F2-2089F0916DC2}" srcOrd="0" destOrd="0" presId="urn:microsoft.com/office/officeart/2005/8/layout/default"/>
    <dgm:cxn modelId="{BB86A8DF-890D-449B-95DF-823C94731D8F}" srcId="{F9EBD66B-8B52-4B42-B44F-3F77E20B78FF}" destId="{AFEAE6F5-04C3-42A8-A85B-233A8FF37A4C}" srcOrd="3" destOrd="0" parTransId="{1B291023-F351-4037-B0FB-6EF356888435}" sibTransId="{DECD7705-811C-43F9-8BAC-9DAD742BA8D2}"/>
    <dgm:cxn modelId="{A350F9E6-A092-46DE-835A-65DB6497655A}" type="presOf" srcId="{EE77AB4C-3059-4DF4-9EB3-3CC0E619329D}" destId="{10855C02-F16B-4158-82E6-358C8BD64D77}" srcOrd="0" destOrd="0" presId="urn:microsoft.com/office/officeart/2005/8/layout/default"/>
    <dgm:cxn modelId="{E440C2F4-38E5-4A63-9B72-65080203020D}" srcId="{F9EBD66B-8B52-4B42-B44F-3F77E20B78FF}" destId="{E3E62E2D-3017-444C-9F74-35CE6693EC5C}" srcOrd="1" destOrd="0" parTransId="{B482283B-D373-4E33-A3B3-E9B26688B5C2}" sibTransId="{27BBB985-88D3-4990-929C-F868587B0C60}"/>
    <dgm:cxn modelId="{0D0DDD2F-0AA0-4C41-8805-2E4B600E29D2}" type="presParOf" srcId="{583439FE-468C-4C62-BF6B-726905ECC71C}" destId="{DFC5365E-A0DF-482B-99F2-2089F0916DC2}" srcOrd="0" destOrd="0" presId="urn:microsoft.com/office/officeart/2005/8/layout/default"/>
    <dgm:cxn modelId="{DDC44B47-D7C9-4365-A8B9-FBD882E9DD61}" type="presParOf" srcId="{583439FE-468C-4C62-BF6B-726905ECC71C}" destId="{005D7CB0-1D39-423F-BF96-B774342A6BD5}" srcOrd="1" destOrd="0" presId="urn:microsoft.com/office/officeart/2005/8/layout/default"/>
    <dgm:cxn modelId="{A1DC57FB-F138-457E-B849-D06A8658BB0D}" type="presParOf" srcId="{583439FE-468C-4C62-BF6B-726905ECC71C}" destId="{BCBBCF42-FA83-4E05-9A70-E6D8390115A7}" srcOrd="2" destOrd="0" presId="urn:microsoft.com/office/officeart/2005/8/layout/default"/>
    <dgm:cxn modelId="{99E19EFD-3A9F-4D4D-8833-746C919373C7}" type="presParOf" srcId="{583439FE-468C-4C62-BF6B-726905ECC71C}" destId="{AADF07EB-BB08-4B7E-9CE6-7839005C32ED}" srcOrd="3" destOrd="0" presId="urn:microsoft.com/office/officeart/2005/8/layout/default"/>
    <dgm:cxn modelId="{AAF72554-BBF6-4000-A3BE-BBA6C3347AB4}" type="presParOf" srcId="{583439FE-468C-4C62-BF6B-726905ECC71C}" destId="{99295DD1-7598-4F7D-928E-5296A4FAD8E5}" srcOrd="4" destOrd="0" presId="urn:microsoft.com/office/officeart/2005/8/layout/default"/>
    <dgm:cxn modelId="{2C2BDE28-7BA8-44EA-90A7-B1059F648908}" type="presParOf" srcId="{583439FE-468C-4C62-BF6B-726905ECC71C}" destId="{FF81424E-4EFC-4A3F-B495-59CB1E04AFD4}" srcOrd="5" destOrd="0" presId="urn:microsoft.com/office/officeart/2005/8/layout/default"/>
    <dgm:cxn modelId="{606C03FD-45B3-4498-89B5-B2645C114897}" type="presParOf" srcId="{583439FE-468C-4C62-BF6B-726905ECC71C}" destId="{21FB88BA-43F6-400A-8A89-F806581C704C}" srcOrd="6" destOrd="0" presId="urn:microsoft.com/office/officeart/2005/8/layout/default"/>
    <dgm:cxn modelId="{54A91A1B-4971-42A7-8A74-531CC3D1EA17}" type="presParOf" srcId="{583439FE-468C-4C62-BF6B-726905ECC71C}" destId="{12CC259B-5113-4A1D-8F5E-3E2D6CF1B636}" srcOrd="7" destOrd="0" presId="urn:microsoft.com/office/officeart/2005/8/layout/default"/>
    <dgm:cxn modelId="{99345A58-7208-4077-B6FB-43CAA68AD596}" type="presParOf" srcId="{583439FE-468C-4C62-BF6B-726905ECC71C}" destId="{10855C02-F16B-4158-82E6-358C8BD64D77}"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EF29E53-E99F-41CD-9E2F-19E89FE3749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F3609BBD-05D2-464F-AA6E-46B0E8CB768C}">
      <dgm:prSet/>
      <dgm:spPr/>
      <dgm:t>
        <a:bodyPr/>
        <a:lstStyle/>
        <a:p>
          <a:r>
            <a:rPr lang="hu-HU" dirty="0">
              <a:solidFill>
                <a:schemeClr val="tx1"/>
              </a:solidFill>
            </a:rPr>
            <a:t>Amartya Kumar Sen:</a:t>
          </a:r>
          <a:endParaRPr lang="en-AU" dirty="0">
            <a:solidFill>
              <a:schemeClr val="tx1"/>
            </a:solidFill>
          </a:endParaRPr>
        </a:p>
      </dgm:t>
    </dgm:pt>
    <dgm:pt modelId="{D7A33D37-4066-48F0-8A2A-3BD79957C76D}" type="parTrans" cxnId="{0D556CD4-A84B-4436-827A-C41586B442A3}">
      <dgm:prSet/>
      <dgm:spPr/>
      <dgm:t>
        <a:bodyPr/>
        <a:lstStyle/>
        <a:p>
          <a:endParaRPr lang="en-AU">
            <a:solidFill>
              <a:schemeClr val="tx1"/>
            </a:solidFill>
          </a:endParaRPr>
        </a:p>
      </dgm:t>
    </dgm:pt>
    <dgm:pt modelId="{22D20BA1-EDEF-4FD9-BE6E-B58E8018416F}" type="sibTrans" cxnId="{0D556CD4-A84B-4436-827A-C41586B442A3}">
      <dgm:prSet/>
      <dgm:spPr/>
      <dgm:t>
        <a:bodyPr/>
        <a:lstStyle/>
        <a:p>
          <a:endParaRPr lang="en-AU">
            <a:solidFill>
              <a:schemeClr val="tx1"/>
            </a:solidFill>
          </a:endParaRPr>
        </a:p>
      </dgm:t>
    </dgm:pt>
    <dgm:pt modelId="{C8EC7AE3-E156-48F0-8C99-5E8F571F129D}">
      <dgm:prSet/>
      <dgm:spPr/>
      <dgm:t>
        <a:bodyPr/>
        <a:lstStyle/>
        <a:p>
          <a:r>
            <a:rPr lang="hu-HU" dirty="0">
              <a:solidFill>
                <a:schemeClr val="tx1"/>
              </a:solidFill>
            </a:rPr>
            <a:t>1: </a:t>
          </a:r>
          <a:r>
            <a:rPr lang="hu-HU" i="1" dirty="0">
              <a:solidFill>
                <a:schemeClr val="tx1"/>
              </a:solidFill>
            </a:rPr>
            <a:t>Unrestrictidness Condition:</a:t>
          </a:r>
          <a:endParaRPr lang="en-AU" dirty="0">
            <a:solidFill>
              <a:schemeClr val="tx1"/>
            </a:solidFill>
          </a:endParaRPr>
        </a:p>
      </dgm:t>
    </dgm:pt>
    <dgm:pt modelId="{CAC08EE5-1A46-4540-95D4-09101F352C7D}" type="parTrans" cxnId="{7B7BE751-7CB7-4FBB-BDB6-175A0436CDBB}">
      <dgm:prSet/>
      <dgm:spPr/>
      <dgm:t>
        <a:bodyPr/>
        <a:lstStyle/>
        <a:p>
          <a:endParaRPr lang="en-AU">
            <a:solidFill>
              <a:schemeClr val="tx1"/>
            </a:solidFill>
          </a:endParaRPr>
        </a:p>
      </dgm:t>
    </dgm:pt>
    <dgm:pt modelId="{4DD9CA06-6EFC-470A-AF93-03EC2E2D83D3}" type="sibTrans" cxnId="{7B7BE751-7CB7-4FBB-BDB6-175A0436CDBB}">
      <dgm:prSet/>
      <dgm:spPr/>
      <dgm:t>
        <a:bodyPr/>
        <a:lstStyle/>
        <a:p>
          <a:endParaRPr lang="en-AU">
            <a:solidFill>
              <a:schemeClr val="tx1"/>
            </a:solidFill>
          </a:endParaRPr>
        </a:p>
      </dgm:t>
    </dgm:pt>
    <dgm:pt modelId="{5AE4BC31-C033-4663-9097-D8689AEAEA33}">
      <dgm:prSet/>
      <dgm:spPr/>
      <dgm:t>
        <a:bodyPr/>
        <a:lstStyle/>
        <a:p>
          <a:r>
            <a:rPr lang="hu-HU" dirty="0">
              <a:solidFill>
                <a:schemeClr val="tx1"/>
              </a:solidFill>
            </a:rPr>
            <a:t>2: </a:t>
          </a:r>
          <a:r>
            <a:rPr lang="hu-HU" i="1" dirty="0">
              <a:solidFill>
                <a:schemeClr val="tx1"/>
              </a:solidFill>
            </a:rPr>
            <a:t>Pareto Condition:</a:t>
          </a:r>
          <a:endParaRPr lang="en-AU" dirty="0">
            <a:solidFill>
              <a:schemeClr val="tx1"/>
            </a:solidFill>
          </a:endParaRPr>
        </a:p>
      </dgm:t>
    </dgm:pt>
    <dgm:pt modelId="{3111DA21-8222-4D1E-91DF-8490D74C7874}" type="parTrans" cxnId="{E439B292-5E2D-48DA-A0F7-92D61A1538F9}">
      <dgm:prSet/>
      <dgm:spPr/>
      <dgm:t>
        <a:bodyPr/>
        <a:lstStyle/>
        <a:p>
          <a:endParaRPr lang="en-AU">
            <a:solidFill>
              <a:schemeClr val="tx1"/>
            </a:solidFill>
          </a:endParaRPr>
        </a:p>
      </dgm:t>
    </dgm:pt>
    <dgm:pt modelId="{06283B8B-A0CB-47F3-968C-6350928F8629}" type="sibTrans" cxnId="{E439B292-5E2D-48DA-A0F7-92D61A1538F9}">
      <dgm:prSet/>
      <dgm:spPr/>
      <dgm:t>
        <a:bodyPr/>
        <a:lstStyle/>
        <a:p>
          <a:endParaRPr lang="en-AU">
            <a:solidFill>
              <a:schemeClr val="tx1"/>
            </a:solidFill>
          </a:endParaRPr>
        </a:p>
      </dgm:t>
    </dgm:pt>
    <dgm:pt modelId="{6D679402-F984-4C0C-8B00-2DB0CBAC08DD}">
      <dgm:prSet/>
      <dgm:spPr/>
      <dgm:t>
        <a:bodyPr/>
        <a:lstStyle/>
        <a:p>
          <a:r>
            <a:rPr lang="hu-HU" dirty="0">
              <a:solidFill>
                <a:schemeClr val="tx1"/>
              </a:solidFill>
            </a:rPr>
            <a:t>3: </a:t>
          </a:r>
          <a:r>
            <a:rPr lang="hu-HU" i="1" dirty="0">
              <a:solidFill>
                <a:schemeClr val="tx1"/>
              </a:solidFill>
            </a:rPr>
            <a:t>Liberalism:</a:t>
          </a:r>
          <a:endParaRPr lang="en-AU" dirty="0">
            <a:solidFill>
              <a:schemeClr val="tx1"/>
            </a:solidFill>
          </a:endParaRPr>
        </a:p>
      </dgm:t>
    </dgm:pt>
    <dgm:pt modelId="{0D2A9EAE-B17F-4574-A784-FC60DB53A373}" type="parTrans" cxnId="{31BE2D85-AB90-4729-9BF9-41A3CE6F964D}">
      <dgm:prSet/>
      <dgm:spPr/>
      <dgm:t>
        <a:bodyPr/>
        <a:lstStyle/>
        <a:p>
          <a:endParaRPr lang="en-AU">
            <a:solidFill>
              <a:schemeClr val="tx1"/>
            </a:solidFill>
          </a:endParaRPr>
        </a:p>
      </dgm:t>
    </dgm:pt>
    <dgm:pt modelId="{5D8A4736-05A9-4B9F-8291-893D27A19D9D}" type="sibTrans" cxnId="{31BE2D85-AB90-4729-9BF9-41A3CE6F964D}">
      <dgm:prSet/>
      <dgm:spPr/>
      <dgm:t>
        <a:bodyPr/>
        <a:lstStyle/>
        <a:p>
          <a:endParaRPr lang="en-AU">
            <a:solidFill>
              <a:schemeClr val="tx1"/>
            </a:solidFill>
          </a:endParaRPr>
        </a:p>
      </dgm:t>
    </dgm:pt>
    <dgm:pt modelId="{02D9A2E8-C29A-4C9C-A2EC-891085BB6F7A}">
      <dgm:prSet/>
      <dgm:spPr/>
      <dgm:t>
        <a:bodyPr/>
        <a:lstStyle/>
        <a:p>
          <a:r>
            <a:rPr lang="hu-HU" i="1" dirty="0">
              <a:solidFill>
                <a:schemeClr val="tx1"/>
              </a:solidFill>
            </a:rPr>
            <a:t>Collective Choice and Social Welfare </a:t>
          </a:r>
          <a:r>
            <a:rPr lang="hu-HU" dirty="0">
              <a:solidFill>
                <a:schemeClr val="tx1"/>
              </a:solidFill>
            </a:rPr>
            <a:t>(1970) (Nobel: 1988)</a:t>
          </a:r>
          <a:endParaRPr lang="en-AU" dirty="0">
            <a:solidFill>
              <a:schemeClr val="tx1"/>
            </a:solidFill>
          </a:endParaRPr>
        </a:p>
      </dgm:t>
    </dgm:pt>
    <dgm:pt modelId="{7A5D4E24-3143-49AD-BBC5-6A7E78E3FB30}" type="parTrans" cxnId="{64438787-6F12-45FE-A1DC-3C1E02C71899}">
      <dgm:prSet/>
      <dgm:spPr/>
      <dgm:t>
        <a:bodyPr/>
        <a:lstStyle/>
        <a:p>
          <a:endParaRPr lang="en-AU">
            <a:solidFill>
              <a:schemeClr val="tx1"/>
            </a:solidFill>
          </a:endParaRPr>
        </a:p>
      </dgm:t>
    </dgm:pt>
    <dgm:pt modelId="{190E4A73-6A32-4C85-83D2-BB4CCBCD11FB}" type="sibTrans" cxnId="{64438787-6F12-45FE-A1DC-3C1E02C71899}">
      <dgm:prSet/>
      <dgm:spPr/>
      <dgm:t>
        <a:bodyPr/>
        <a:lstStyle/>
        <a:p>
          <a:endParaRPr lang="en-AU">
            <a:solidFill>
              <a:schemeClr val="tx1"/>
            </a:solidFill>
          </a:endParaRPr>
        </a:p>
      </dgm:t>
    </dgm:pt>
    <dgm:pt modelId="{1A68B40E-AD44-44E2-B2EB-69411834BBD1}">
      <dgm:prSet/>
      <dgm:spPr/>
      <dgm:t>
        <a:bodyPr/>
        <a:lstStyle/>
        <a:p>
          <a:r>
            <a:rPr lang="hu-HU" dirty="0">
              <a:solidFill>
                <a:schemeClr val="tx1"/>
              </a:solidFill>
            </a:rPr>
            <a:t>every ranking will be considered equally</a:t>
          </a:r>
          <a:endParaRPr lang="en-AU" dirty="0">
            <a:solidFill>
              <a:schemeClr val="tx1"/>
            </a:solidFill>
          </a:endParaRPr>
        </a:p>
      </dgm:t>
    </dgm:pt>
    <dgm:pt modelId="{5C11D982-3F55-452A-99DF-AAD9E33D30AD}" type="parTrans" cxnId="{5F4195B9-6528-4592-BB9F-DEB62A2F0810}">
      <dgm:prSet/>
      <dgm:spPr/>
      <dgm:t>
        <a:bodyPr/>
        <a:lstStyle/>
        <a:p>
          <a:endParaRPr lang="en-AU">
            <a:solidFill>
              <a:schemeClr val="tx1"/>
            </a:solidFill>
          </a:endParaRPr>
        </a:p>
      </dgm:t>
    </dgm:pt>
    <dgm:pt modelId="{7AD1EEC2-9CC5-47C5-9383-DD80CA140E1E}" type="sibTrans" cxnId="{5F4195B9-6528-4592-BB9F-DEB62A2F0810}">
      <dgm:prSet/>
      <dgm:spPr/>
      <dgm:t>
        <a:bodyPr/>
        <a:lstStyle/>
        <a:p>
          <a:endParaRPr lang="en-AU">
            <a:solidFill>
              <a:schemeClr val="tx1"/>
            </a:solidFill>
          </a:endParaRPr>
        </a:p>
      </dgm:t>
    </dgm:pt>
    <dgm:pt modelId="{19D497A1-DA9C-4E91-BC40-1B924FDA35A3}">
      <dgm:prSet/>
      <dgm:spPr/>
      <dgm:t>
        <a:bodyPr/>
        <a:lstStyle/>
        <a:p>
          <a:r>
            <a:rPr lang="hu-HU" dirty="0">
              <a:solidFill>
                <a:schemeClr val="tx1"/>
              </a:solidFill>
            </a:rPr>
            <a:t>if everybody individually likes some choice better, the society as a whole shall like it better </a:t>
          </a:r>
          <a:endParaRPr lang="en-AU" dirty="0">
            <a:solidFill>
              <a:schemeClr val="tx1"/>
            </a:solidFill>
          </a:endParaRPr>
        </a:p>
      </dgm:t>
    </dgm:pt>
    <dgm:pt modelId="{C33E21A1-068C-456F-835E-F7474E24D6BC}" type="parTrans" cxnId="{897BFEFA-3068-4E94-8172-C62D10C76C85}">
      <dgm:prSet/>
      <dgm:spPr/>
      <dgm:t>
        <a:bodyPr/>
        <a:lstStyle/>
        <a:p>
          <a:endParaRPr lang="en-AU">
            <a:solidFill>
              <a:schemeClr val="tx1"/>
            </a:solidFill>
          </a:endParaRPr>
        </a:p>
      </dgm:t>
    </dgm:pt>
    <dgm:pt modelId="{5D8B2FC5-6C2B-459B-937E-42203925D049}" type="sibTrans" cxnId="{897BFEFA-3068-4E94-8172-C62D10C76C85}">
      <dgm:prSet/>
      <dgm:spPr/>
      <dgm:t>
        <a:bodyPr/>
        <a:lstStyle/>
        <a:p>
          <a:endParaRPr lang="en-AU">
            <a:solidFill>
              <a:schemeClr val="tx1"/>
            </a:solidFill>
          </a:endParaRPr>
        </a:p>
      </dgm:t>
    </dgm:pt>
    <dgm:pt modelId="{ED18BD9A-7AC7-48FB-BDBD-B09B87C2FE60}">
      <dgm:prSet/>
      <dgm:spPr/>
      <dgm:t>
        <a:bodyPr/>
        <a:lstStyle/>
        <a:p>
          <a:r>
            <a:rPr lang="hu-HU">
              <a:solidFill>
                <a:schemeClr val="tx1"/>
              </a:solidFill>
            </a:rPr>
            <a:t>all </a:t>
          </a:r>
          <a:r>
            <a:rPr lang="hu-HU" dirty="0">
              <a:solidFill>
                <a:schemeClr val="tx1"/>
              </a:solidFill>
            </a:rPr>
            <a:t>individuals have min. 1 possibility of choosing differently so that the social choice changes as well.</a:t>
          </a:r>
          <a:endParaRPr lang="en-AU" dirty="0">
            <a:solidFill>
              <a:schemeClr val="tx1"/>
            </a:solidFill>
          </a:endParaRPr>
        </a:p>
      </dgm:t>
    </dgm:pt>
    <dgm:pt modelId="{F1DEEF33-B919-443D-AD34-1242A4D6A040}" type="parTrans" cxnId="{AC4848A0-F5EC-4850-9CE2-873FA92B80A4}">
      <dgm:prSet/>
      <dgm:spPr/>
      <dgm:t>
        <a:bodyPr/>
        <a:lstStyle/>
        <a:p>
          <a:endParaRPr lang="en-AU">
            <a:solidFill>
              <a:schemeClr val="tx1"/>
            </a:solidFill>
          </a:endParaRPr>
        </a:p>
      </dgm:t>
    </dgm:pt>
    <dgm:pt modelId="{C1C99D1F-E497-48FE-B599-F17849DA527D}" type="sibTrans" cxnId="{AC4848A0-F5EC-4850-9CE2-873FA92B80A4}">
      <dgm:prSet/>
      <dgm:spPr/>
      <dgm:t>
        <a:bodyPr/>
        <a:lstStyle/>
        <a:p>
          <a:endParaRPr lang="en-AU">
            <a:solidFill>
              <a:schemeClr val="tx1"/>
            </a:solidFill>
          </a:endParaRPr>
        </a:p>
      </dgm:t>
    </dgm:pt>
    <dgm:pt modelId="{802DE1E4-073D-4297-B79F-28271E18212E}" type="pres">
      <dgm:prSet presAssocID="{4EF29E53-E99F-41CD-9E2F-19E89FE37496}" presName="linear" presStyleCnt="0">
        <dgm:presLayoutVars>
          <dgm:dir/>
          <dgm:animLvl val="lvl"/>
          <dgm:resizeHandles val="exact"/>
        </dgm:presLayoutVars>
      </dgm:prSet>
      <dgm:spPr/>
    </dgm:pt>
    <dgm:pt modelId="{58F7B83C-F155-4B94-9571-23B0B69D85D8}" type="pres">
      <dgm:prSet presAssocID="{F3609BBD-05D2-464F-AA6E-46B0E8CB768C}" presName="parentLin" presStyleCnt="0"/>
      <dgm:spPr/>
    </dgm:pt>
    <dgm:pt modelId="{8FFAB974-F4F7-4B62-BCD6-F7E8E4505C45}" type="pres">
      <dgm:prSet presAssocID="{F3609BBD-05D2-464F-AA6E-46B0E8CB768C}" presName="parentLeftMargin" presStyleLbl="node1" presStyleIdx="0" presStyleCnt="4"/>
      <dgm:spPr/>
    </dgm:pt>
    <dgm:pt modelId="{6C5165CD-30B6-44AE-9555-FAA5E12435E7}" type="pres">
      <dgm:prSet presAssocID="{F3609BBD-05D2-464F-AA6E-46B0E8CB768C}" presName="parentText" presStyleLbl="node1" presStyleIdx="0" presStyleCnt="4">
        <dgm:presLayoutVars>
          <dgm:chMax val="0"/>
          <dgm:bulletEnabled val="1"/>
        </dgm:presLayoutVars>
      </dgm:prSet>
      <dgm:spPr/>
    </dgm:pt>
    <dgm:pt modelId="{532A473F-71A4-45DF-911B-7BC2CF7D7117}" type="pres">
      <dgm:prSet presAssocID="{F3609BBD-05D2-464F-AA6E-46B0E8CB768C}" presName="negativeSpace" presStyleCnt="0"/>
      <dgm:spPr/>
    </dgm:pt>
    <dgm:pt modelId="{95606DFE-6DEC-429B-AF9B-016E46D33956}" type="pres">
      <dgm:prSet presAssocID="{F3609BBD-05D2-464F-AA6E-46B0E8CB768C}" presName="childText" presStyleLbl="conFgAcc1" presStyleIdx="0" presStyleCnt="4">
        <dgm:presLayoutVars>
          <dgm:bulletEnabled val="1"/>
        </dgm:presLayoutVars>
      </dgm:prSet>
      <dgm:spPr/>
    </dgm:pt>
    <dgm:pt modelId="{EF8E38B1-6062-4F6C-AE5A-4AD4DD3CBD56}" type="pres">
      <dgm:prSet presAssocID="{22D20BA1-EDEF-4FD9-BE6E-B58E8018416F}" presName="spaceBetweenRectangles" presStyleCnt="0"/>
      <dgm:spPr/>
    </dgm:pt>
    <dgm:pt modelId="{9FF13774-87BE-4CBE-A836-CAD610CA5B6D}" type="pres">
      <dgm:prSet presAssocID="{C8EC7AE3-E156-48F0-8C99-5E8F571F129D}" presName="parentLin" presStyleCnt="0"/>
      <dgm:spPr/>
    </dgm:pt>
    <dgm:pt modelId="{44E6C9E1-2CA5-41F3-A1DE-F16214710B7F}" type="pres">
      <dgm:prSet presAssocID="{C8EC7AE3-E156-48F0-8C99-5E8F571F129D}" presName="parentLeftMargin" presStyleLbl="node1" presStyleIdx="0" presStyleCnt="4"/>
      <dgm:spPr/>
    </dgm:pt>
    <dgm:pt modelId="{B98C7AEF-3468-4BD9-BBC1-6C42C855947C}" type="pres">
      <dgm:prSet presAssocID="{C8EC7AE3-E156-48F0-8C99-5E8F571F129D}" presName="parentText" presStyleLbl="node1" presStyleIdx="1" presStyleCnt="4">
        <dgm:presLayoutVars>
          <dgm:chMax val="0"/>
          <dgm:bulletEnabled val="1"/>
        </dgm:presLayoutVars>
      </dgm:prSet>
      <dgm:spPr/>
    </dgm:pt>
    <dgm:pt modelId="{578B1042-327E-4F7D-B80C-9F78834238FE}" type="pres">
      <dgm:prSet presAssocID="{C8EC7AE3-E156-48F0-8C99-5E8F571F129D}" presName="negativeSpace" presStyleCnt="0"/>
      <dgm:spPr/>
    </dgm:pt>
    <dgm:pt modelId="{6AB5FEBF-05B2-4D71-B72E-43F3A78F7ECF}" type="pres">
      <dgm:prSet presAssocID="{C8EC7AE3-E156-48F0-8C99-5E8F571F129D}" presName="childText" presStyleLbl="conFgAcc1" presStyleIdx="1" presStyleCnt="4">
        <dgm:presLayoutVars>
          <dgm:bulletEnabled val="1"/>
        </dgm:presLayoutVars>
      </dgm:prSet>
      <dgm:spPr/>
    </dgm:pt>
    <dgm:pt modelId="{6ED480D5-716A-4566-AFBF-03A0BB946141}" type="pres">
      <dgm:prSet presAssocID="{4DD9CA06-6EFC-470A-AF93-03EC2E2D83D3}" presName="spaceBetweenRectangles" presStyleCnt="0"/>
      <dgm:spPr/>
    </dgm:pt>
    <dgm:pt modelId="{68A75F2F-61C4-4981-AB14-209E62ECE993}" type="pres">
      <dgm:prSet presAssocID="{5AE4BC31-C033-4663-9097-D8689AEAEA33}" presName="parentLin" presStyleCnt="0"/>
      <dgm:spPr/>
    </dgm:pt>
    <dgm:pt modelId="{D4B69876-06AC-43A0-9E58-C7AF7DA522B9}" type="pres">
      <dgm:prSet presAssocID="{5AE4BC31-C033-4663-9097-D8689AEAEA33}" presName="parentLeftMargin" presStyleLbl="node1" presStyleIdx="1" presStyleCnt="4"/>
      <dgm:spPr/>
    </dgm:pt>
    <dgm:pt modelId="{28700E47-EE47-44D6-B565-FF1EA61460B8}" type="pres">
      <dgm:prSet presAssocID="{5AE4BC31-C033-4663-9097-D8689AEAEA33}" presName="parentText" presStyleLbl="node1" presStyleIdx="2" presStyleCnt="4">
        <dgm:presLayoutVars>
          <dgm:chMax val="0"/>
          <dgm:bulletEnabled val="1"/>
        </dgm:presLayoutVars>
      </dgm:prSet>
      <dgm:spPr/>
    </dgm:pt>
    <dgm:pt modelId="{E2A799A9-D6BC-47CF-BE60-5B800A383F81}" type="pres">
      <dgm:prSet presAssocID="{5AE4BC31-C033-4663-9097-D8689AEAEA33}" presName="negativeSpace" presStyleCnt="0"/>
      <dgm:spPr/>
    </dgm:pt>
    <dgm:pt modelId="{1183BBFD-FC41-4889-BE4B-6C4214CA5322}" type="pres">
      <dgm:prSet presAssocID="{5AE4BC31-C033-4663-9097-D8689AEAEA33}" presName="childText" presStyleLbl="conFgAcc1" presStyleIdx="2" presStyleCnt="4">
        <dgm:presLayoutVars>
          <dgm:bulletEnabled val="1"/>
        </dgm:presLayoutVars>
      </dgm:prSet>
      <dgm:spPr/>
    </dgm:pt>
    <dgm:pt modelId="{4380A8CF-65E9-4A86-8C0C-A94E6EAFD60D}" type="pres">
      <dgm:prSet presAssocID="{06283B8B-A0CB-47F3-968C-6350928F8629}" presName="spaceBetweenRectangles" presStyleCnt="0"/>
      <dgm:spPr/>
    </dgm:pt>
    <dgm:pt modelId="{320DC8D1-6757-41F5-AF2B-E091EB554652}" type="pres">
      <dgm:prSet presAssocID="{6D679402-F984-4C0C-8B00-2DB0CBAC08DD}" presName="parentLin" presStyleCnt="0"/>
      <dgm:spPr/>
    </dgm:pt>
    <dgm:pt modelId="{195B4510-BB56-4994-B4C2-0F9F840198DC}" type="pres">
      <dgm:prSet presAssocID="{6D679402-F984-4C0C-8B00-2DB0CBAC08DD}" presName="parentLeftMargin" presStyleLbl="node1" presStyleIdx="2" presStyleCnt="4"/>
      <dgm:spPr/>
    </dgm:pt>
    <dgm:pt modelId="{F8480ECA-EA62-494F-97CF-336342B56DC9}" type="pres">
      <dgm:prSet presAssocID="{6D679402-F984-4C0C-8B00-2DB0CBAC08DD}" presName="parentText" presStyleLbl="node1" presStyleIdx="3" presStyleCnt="4">
        <dgm:presLayoutVars>
          <dgm:chMax val="0"/>
          <dgm:bulletEnabled val="1"/>
        </dgm:presLayoutVars>
      </dgm:prSet>
      <dgm:spPr/>
    </dgm:pt>
    <dgm:pt modelId="{6C5BC43B-6267-4D2F-B49A-3A5894325B31}" type="pres">
      <dgm:prSet presAssocID="{6D679402-F984-4C0C-8B00-2DB0CBAC08DD}" presName="negativeSpace" presStyleCnt="0"/>
      <dgm:spPr/>
    </dgm:pt>
    <dgm:pt modelId="{5D7DFE25-A610-4D59-B678-FB677DBE8513}" type="pres">
      <dgm:prSet presAssocID="{6D679402-F984-4C0C-8B00-2DB0CBAC08DD}" presName="childText" presStyleLbl="conFgAcc1" presStyleIdx="3" presStyleCnt="4">
        <dgm:presLayoutVars>
          <dgm:bulletEnabled val="1"/>
        </dgm:presLayoutVars>
      </dgm:prSet>
      <dgm:spPr/>
    </dgm:pt>
  </dgm:ptLst>
  <dgm:cxnLst>
    <dgm:cxn modelId="{4934DB23-F1A4-4B90-8CAC-B545A2599AD9}" type="presOf" srcId="{02D9A2E8-C29A-4C9C-A2EC-891085BB6F7A}" destId="{95606DFE-6DEC-429B-AF9B-016E46D33956}" srcOrd="0" destOrd="0" presId="urn:microsoft.com/office/officeart/2005/8/layout/list1"/>
    <dgm:cxn modelId="{784A4F2A-3D98-4310-ADFE-91B8A46E146F}" type="presOf" srcId="{6D679402-F984-4C0C-8B00-2DB0CBAC08DD}" destId="{F8480ECA-EA62-494F-97CF-336342B56DC9}" srcOrd="1" destOrd="0" presId="urn:microsoft.com/office/officeart/2005/8/layout/list1"/>
    <dgm:cxn modelId="{A4F1B435-8AC1-4E38-AE7E-6C39CD9E9AE4}" type="presOf" srcId="{C8EC7AE3-E156-48F0-8C99-5E8F571F129D}" destId="{B98C7AEF-3468-4BD9-BBC1-6C42C855947C}" srcOrd="1" destOrd="0" presId="urn:microsoft.com/office/officeart/2005/8/layout/list1"/>
    <dgm:cxn modelId="{0206775F-FFDC-4CA3-9464-57A4B3B293A0}" type="presOf" srcId="{C8EC7AE3-E156-48F0-8C99-5E8F571F129D}" destId="{44E6C9E1-2CA5-41F3-A1DE-F16214710B7F}" srcOrd="0" destOrd="0" presId="urn:microsoft.com/office/officeart/2005/8/layout/list1"/>
    <dgm:cxn modelId="{5E24414E-AFDC-4983-AE95-0EEA1BA928FD}" type="presOf" srcId="{6D679402-F984-4C0C-8B00-2DB0CBAC08DD}" destId="{195B4510-BB56-4994-B4C2-0F9F840198DC}" srcOrd="0" destOrd="0" presId="urn:microsoft.com/office/officeart/2005/8/layout/list1"/>
    <dgm:cxn modelId="{7B7BE751-7CB7-4FBB-BDB6-175A0436CDBB}" srcId="{4EF29E53-E99F-41CD-9E2F-19E89FE37496}" destId="{C8EC7AE3-E156-48F0-8C99-5E8F571F129D}" srcOrd="1" destOrd="0" parTransId="{CAC08EE5-1A46-4540-95D4-09101F352C7D}" sibTransId="{4DD9CA06-6EFC-470A-AF93-03EC2E2D83D3}"/>
    <dgm:cxn modelId="{042A9577-A34E-4E83-B11C-E7E559AB037D}" type="presOf" srcId="{ED18BD9A-7AC7-48FB-BDBD-B09B87C2FE60}" destId="{5D7DFE25-A610-4D59-B678-FB677DBE8513}" srcOrd="0" destOrd="0" presId="urn:microsoft.com/office/officeart/2005/8/layout/list1"/>
    <dgm:cxn modelId="{B39BE980-8F52-4ED4-950D-3003A796E8F6}" type="presOf" srcId="{F3609BBD-05D2-464F-AA6E-46B0E8CB768C}" destId="{6C5165CD-30B6-44AE-9555-FAA5E12435E7}" srcOrd="1" destOrd="0" presId="urn:microsoft.com/office/officeart/2005/8/layout/list1"/>
    <dgm:cxn modelId="{31BE2D85-AB90-4729-9BF9-41A3CE6F964D}" srcId="{4EF29E53-E99F-41CD-9E2F-19E89FE37496}" destId="{6D679402-F984-4C0C-8B00-2DB0CBAC08DD}" srcOrd="3" destOrd="0" parTransId="{0D2A9EAE-B17F-4574-A784-FC60DB53A373}" sibTransId="{5D8A4736-05A9-4B9F-8291-893D27A19D9D}"/>
    <dgm:cxn modelId="{64438787-6F12-45FE-A1DC-3C1E02C71899}" srcId="{F3609BBD-05D2-464F-AA6E-46B0E8CB768C}" destId="{02D9A2E8-C29A-4C9C-A2EC-891085BB6F7A}" srcOrd="0" destOrd="0" parTransId="{7A5D4E24-3143-49AD-BBC5-6A7E78E3FB30}" sibTransId="{190E4A73-6A32-4C85-83D2-BB4CCBCD11FB}"/>
    <dgm:cxn modelId="{E439B292-5E2D-48DA-A0F7-92D61A1538F9}" srcId="{4EF29E53-E99F-41CD-9E2F-19E89FE37496}" destId="{5AE4BC31-C033-4663-9097-D8689AEAEA33}" srcOrd="2" destOrd="0" parTransId="{3111DA21-8222-4D1E-91DF-8490D74C7874}" sibTransId="{06283B8B-A0CB-47F3-968C-6350928F8629}"/>
    <dgm:cxn modelId="{18B13793-2CC7-41CD-9498-CE14AC872DA6}" type="presOf" srcId="{19D497A1-DA9C-4E91-BC40-1B924FDA35A3}" destId="{1183BBFD-FC41-4889-BE4B-6C4214CA5322}" srcOrd="0" destOrd="0" presId="urn:microsoft.com/office/officeart/2005/8/layout/list1"/>
    <dgm:cxn modelId="{B5A7E19A-E845-4C6D-B588-F66228E1A7E3}" type="presOf" srcId="{4EF29E53-E99F-41CD-9E2F-19E89FE37496}" destId="{802DE1E4-073D-4297-B79F-28271E18212E}" srcOrd="0" destOrd="0" presId="urn:microsoft.com/office/officeart/2005/8/layout/list1"/>
    <dgm:cxn modelId="{AC4848A0-F5EC-4850-9CE2-873FA92B80A4}" srcId="{6D679402-F984-4C0C-8B00-2DB0CBAC08DD}" destId="{ED18BD9A-7AC7-48FB-BDBD-B09B87C2FE60}" srcOrd="0" destOrd="0" parTransId="{F1DEEF33-B919-443D-AD34-1242A4D6A040}" sibTransId="{C1C99D1F-E497-48FE-B599-F17849DA527D}"/>
    <dgm:cxn modelId="{893FD4A1-43E1-430E-A262-C0193F66C578}" type="presOf" srcId="{5AE4BC31-C033-4663-9097-D8689AEAEA33}" destId="{D4B69876-06AC-43A0-9E58-C7AF7DA522B9}" srcOrd="0" destOrd="0" presId="urn:microsoft.com/office/officeart/2005/8/layout/list1"/>
    <dgm:cxn modelId="{44545DB9-CDA5-481B-86DE-F661DE7BA9CF}" type="presOf" srcId="{5AE4BC31-C033-4663-9097-D8689AEAEA33}" destId="{28700E47-EE47-44D6-B565-FF1EA61460B8}" srcOrd="1" destOrd="0" presId="urn:microsoft.com/office/officeart/2005/8/layout/list1"/>
    <dgm:cxn modelId="{5F4195B9-6528-4592-BB9F-DEB62A2F0810}" srcId="{C8EC7AE3-E156-48F0-8C99-5E8F571F129D}" destId="{1A68B40E-AD44-44E2-B2EB-69411834BBD1}" srcOrd="0" destOrd="0" parTransId="{5C11D982-3F55-452A-99DF-AAD9E33D30AD}" sibTransId="{7AD1EEC2-9CC5-47C5-9383-DD80CA140E1E}"/>
    <dgm:cxn modelId="{F349BECA-25EA-43AC-B709-6160BF417F4E}" type="presOf" srcId="{F3609BBD-05D2-464F-AA6E-46B0E8CB768C}" destId="{8FFAB974-F4F7-4B62-BCD6-F7E8E4505C45}" srcOrd="0" destOrd="0" presId="urn:microsoft.com/office/officeart/2005/8/layout/list1"/>
    <dgm:cxn modelId="{0D556CD4-A84B-4436-827A-C41586B442A3}" srcId="{4EF29E53-E99F-41CD-9E2F-19E89FE37496}" destId="{F3609BBD-05D2-464F-AA6E-46B0E8CB768C}" srcOrd="0" destOrd="0" parTransId="{D7A33D37-4066-48F0-8A2A-3BD79957C76D}" sibTransId="{22D20BA1-EDEF-4FD9-BE6E-B58E8018416F}"/>
    <dgm:cxn modelId="{ECD53CD7-EEC6-466C-B00F-CF56072374F7}" type="presOf" srcId="{1A68B40E-AD44-44E2-B2EB-69411834BBD1}" destId="{6AB5FEBF-05B2-4D71-B72E-43F3A78F7ECF}" srcOrd="0" destOrd="0" presId="urn:microsoft.com/office/officeart/2005/8/layout/list1"/>
    <dgm:cxn modelId="{897BFEFA-3068-4E94-8172-C62D10C76C85}" srcId="{5AE4BC31-C033-4663-9097-D8689AEAEA33}" destId="{19D497A1-DA9C-4E91-BC40-1B924FDA35A3}" srcOrd="0" destOrd="0" parTransId="{C33E21A1-068C-456F-835E-F7474E24D6BC}" sibTransId="{5D8B2FC5-6C2B-459B-937E-42203925D049}"/>
    <dgm:cxn modelId="{6F7D462B-6AFE-4AFD-8975-F47E666D1CDD}" type="presParOf" srcId="{802DE1E4-073D-4297-B79F-28271E18212E}" destId="{58F7B83C-F155-4B94-9571-23B0B69D85D8}" srcOrd="0" destOrd="0" presId="urn:microsoft.com/office/officeart/2005/8/layout/list1"/>
    <dgm:cxn modelId="{DB86E30C-CA0C-4A54-8B99-74D93C18CB37}" type="presParOf" srcId="{58F7B83C-F155-4B94-9571-23B0B69D85D8}" destId="{8FFAB974-F4F7-4B62-BCD6-F7E8E4505C45}" srcOrd="0" destOrd="0" presId="urn:microsoft.com/office/officeart/2005/8/layout/list1"/>
    <dgm:cxn modelId="{ECE9B64D-4EDB-40CD-AF18-D3A6D5AEF55F}" type="presParOf" srcId="{58F7B83C-F155-4B94-9571-23B0B69D85D8}" destId="{6C5165CD-30B6-44AE-9555-FAA5E12435E7}" srcOrd="1" destOrd="0" presId="urn:microsoft.com/office/officeart/2005/8/layout/list1"/>
    <dgm:cxn modelId="{A72CAB2E-FD76-4B61-91D7-960EF2A446D1}" type="presParOf" srcId="{802DE1E4-073D-4297-B79F-28271E18212E}" destId="{532A473F-71A4-45DF-911B-7BC2CF7D7117}" srcOrd="1" destOrd="0" presId="urn:microsoft.com/office/officeart/2005/8/layout/list1"/>
    <dgm:cxn modelId="{495F9E3C-6CDC-42B1-9E94-03080FC8FA31}" type="presParOf" srcId="{802DE1E4-073D-4297-B79F-28271E18212E}" destId="{95606DFE-6DEC-429B-AF9B-016E46D33956}" srcOrd="2" destOrd="0" presId="urn:microsoft.com/office/officeart/2005/8/layout/list1"/>
    <dgm:cxn modelId="{664C7B00-FC1D-4016-A1AE-C77A8B821202}" type="presParOf" srcId="{802DE1E4-073D-4297-B79F-28271E18212E}" destId="{EF8E38B1-6062-4F6C-AE5A-4AD4DD3CBD56}" srcOrd="3" destOrd="0" presId="urn:microsoft.com/office/officeart/2005/8/layout/list1"/>
    <dgm:cxn modelId="{408EFD6B-B0AF-4561-8ED3-308AFD4B5C5B}" type="presParOf" srcId="{802DE1E4-073D-4297-B79F-28271E18212E}" destId="{9FF13774-87BE-4CBE-A836-CAD610CA5B6D}" srcOrd="4" destOrd="0" presId="urn:microsoft.com/office/officeart/2005/8/layout/list1"/>
    <dgm:cxn modelId="{734F11DE-446A-4A9D-AA91-CD5DE59CBAEE}" type="presParOf" srcId="{9FF13774-87BE-4CBE-A836-CAD610CA5B6D}" destId="{44E6C9E1-2CA5-41F3-A1DE-F16214710B7F}" srcOrd="0" destOrd="0" presId="urn:microsoft.com/office/officeart/2005/8/layout/list1"/>
    <dgm:cxn modelId="{3F12EB0C-9904-44E3-A4C4-89769EC508E8}" type="presParOf" srcId="{9FF13774-87BE-4CBE-A836-CAD610CA5B6D}" destId="{B98C7AEF-3468-4BD9-BBC1-6C42C855947C}" srcOrd="1" destOrd="0" presId="urn:microsoft.com/office/officeart/2005/8/layout/list1"/>
    <dgm:cxn modelId="{B1EC2F1D-5DB8-4B5F-9470-AFA6417092AA}" type="presParOf" srcId="{802DE1E4-073D-4297-B79F-28271E18212E}" destId="{578B1042-327E-4F7D-B80C-9F78834238FE}" srcOrd="5" destOrd="0" presId="urn:microsoft.com/office/officeart/2005/8/layout/list1"/>
    <dgm:cxn modelId="{6BF54628-09DA-43EE-9CF6-F0E6621B5844}" type="presParOf" srcId="{802DE1E4-073D-4297-B79F-28271E18212E}" destId="{6AB5FEBF-05B2-4D71-B72E-43F3A78F7ECF}" srcOrd="6" destOrd="0" presId="urn:microsoft.com/office/officeart/2005/8/layout/list1"/>
    <dgm:cxn modelId="{F2DF8A59-4E9F-4AFC-A14F-8AFB6E0B9DC5}" type="presParOf" srcId="{802DE1E4-073D-4297-B79F-28271E18212E}" destId="{6ED480D5-716A-4566-AFBF-03A0BB946141}" srcOrd="7" destOrd="0" presId="urn:microsoft.com/office/officeart/2005/8/layout/list1"/>
    <dgm:cxn modelId="{EAA010B6-2F74-4B3F-9FCD-281FB8FB8B15}" type="presParOf" srcId="{802DE1E4-073D-4297-B79F-28271E18212E}" destId="{68A75F2F-61C4-4981-AB14-209E62ECE993}" srcOrd="8" destOrd="0" presId="urn:microsoft.com/office/officeart/2005/8/layout/list1"/>
    <dgm:cxn modelId="{B4C77CB6-000B-49A2-8B06-7A5A112FE432}" type="presParOf" srcId="{68A75F2F-61C4-4981-AB14-209E62ECE993}" destId="{D4B69876-06AC-43A0-9E58-C7AF7DA522B9}" srcOrd="0" destOrd="0" presId="urn:microsoft.com/office/officeart/2005/8/layout/list1"/>
    <dgm:cxn modelId="{2D853772-0027-44CA-A416-450352C8BC84}" type="presParOf" srcId="{68A75F2F-61C4-4981-AB14-209E62ECE993}" destId="{28700E47-EE47-44D6-B565-FF1EA61460B8}" srcOrd="1" destOrd="0" presId="urn:microsoft.com/office/officeart/2005/8/layout/list1"/>
    <dgm:cxn modelId="{D2612579-F19B-4586-BA84-58C8AEEB4732}" type="presParOf" srcId="{802DE1E4-073D-4297-B79F-28271E18212E}" destId="{E2A799A9-D6BC-47CF-BE60-5B800A383F81}" srcOrd="9" destOrd="0" presId="urn:microsoft.com/office/officeart/2005/8/layout/list1"/>
    <dgm:cxn modelId="{2FF26DF6-4ACD-431B-BDEF-252A9ED78877}" type="presParOf" srcId="{802DE1E4-073D-4297-B79F-28271E18212E}" destId="{1183BBFD-FC41-4889-BE4B-6C4214CA5322}" srcOrd="10" destOrd="0" presId="urn:microsoft.com/office/officeart/2005/8/layout/list1"/>
    <dgm:cxn modelId="{728CAEF6-3E69-4A7C-9A59-3F95BDF7A04D}" type="presParOf" srcId="{802DE1E4-073D-4297-B79F-28271E18212E}" destId="{4380A8CF-65E9-4A86-8C0C-A94E6EAFD60D}" srcOrd="11" destOrd="0" presId="urn:microsoft.com/office/officeart/2005/8/layout/list1"/>
    <dgm:cxn modelId="{50724712-1867-4EC5-9EC7-4D39180D4139}" type="presParOf" srcId="{802DE1E4-073D-4297-B79F-28271E18212E}" destId="{320DC8D1-6757-41F5-AF2B-E091EB554652}" srcOrd="12" destOrd="0" presId="urn:microsoft.com/office/officeart/2005/8/layout/list1"/>
    <dgm:cxn modelId="{B38FF63E-0D67-4CD6-8392-C70BC0A89EA6}" type="presParOf" srcId="{320DC8D1-6757-41F5-AF2B-E091EB554652}" destId="{195B4510-BB56-4994-B4C2-0F9F840198DC}" srcOrd="0" destOrd="0" presId="urn:microsoft.com/office/officeart/2005/8/layout/list1"/>
    <dgm:cxn modelId="{D6A9C1A4-459A-45C3-8474-5AAD551ECA25}" type="presParOf" srcId="{320DC8D1-6757-41F5-AF2B-E091EB554652}" destId="{F8480ECA-EA62-494F-97CF-336342B56DC9}" srcOrd="1" destOrd="0" presId="urn:microsoft.com/office/officeart/2005/8/layout/list1"/>
    <dgm:cxn modelId="{BAB8AC47-0AD5-40C9-BB80-2CA3D5D1D6DE}" type="presParOf" srcId="{802DE1E4-073D-4297-B79F-28271E18212E}" destId="{6C5BC43B-6267-4D2F-B49A-3A5894325B31}" srcOrd="13" destOrd="0" presId="urn:microsoft.com/office/officeart/2005/8/layout/list1"/>
    <dgm:cxn modelId="{49623265-AF6A-489A-B0A1-69FE90CBAAAF}" type="presParOf" srcId="{802DE1E4-073D-4297-B79F-28271E18212E}" destId="{5D7DFE25-A610-4D59-B678-FB677DBE851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C1B65FF-2B30-49F8-901B-204EA5E61AD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90B5C4D1-B457-44A0-B6DB-C4A569432A45}">
      <dgm:prSet/>
      <dgm:spPr/>
      <dgm:t>
        <a:bodyPr/>
        <a:lstStyle/>
        <a:p>
          <a:r>
            <a:rPr lang="hu-HU" b="1" dirty="0">
              <a:solidFill>
                <a:schemeClr val="tx1"/>
              </a:solidFill>
            </a:rPr>
            <a:t>Impact of liberalism:</a:t>
          </a:r>
          <a:endParaRPr lang="en-AU" b="1" dirty="0">
            <a:solidFill>
              <a:schemeClr val="tx1"/>
            </a:solidFill>
          </a:endParaRPr>
        </a:p>
      </dgm:t>
    </dgm:pt>
    <dgm:pt modelId="{18942D3F-59C5-4861-ADE3-6793CAC7137F}" type="parTrans" cxnId="{58B49254-0E7B-4DAE-9B50-00584656DD7B}">
      <dgm:prSet/>
      <dgm:spPr/>
      <dgm:t>
        <a:bodyPr/>
        <a:lstStyle/>
        <a:p>
          <a:endParaRPr lang="en-AU" b="0">
            <a:solidFill>
              <a:schemeClr val="tx1"/>
            </a:solidFill>
          </a:endParaRPr>
        </a:p>
      </dgm:t>
    </dgm:pt>
    <dgm:pt modelId="{D10A9695-E1A7-4B75-A1F7-9F70F609FC7C}" type="sibTrans" cxnId="{58B49254-0E7B-4DAE-9B50-00584656DD7B}">
      <dgm:prSet/>
      <dgm:spPr/>
      <dgm:t>
        <a:bodyPr/>
        <a:lstStyle/>
        <a:p>
          <a:endParaRPr lang="en-AU" b="0">
            <a:solidFill>
              <a:schemeClr val="tx1"/>
            </a:solidFill>
          </a:endParaRPr>
        </a:p>
      </dgm:t>
    </dgm:pt>
    <dgm:pt modelId="{8ACD1799-184B-41E5-9ABD-AAC1BD4D5B03}">
      <dgm:prSet/>
      <dgm:spPr/>
      <dgm:t>
        <a:bodyPr/>
        <a:lstStyle/>
        <a:p>
          <a:r>
            <a:rPr lang="hu-HU" b="1" dirty="0">
              <a:solidFill>
                <a:schemeClr val="tx1"/>
              </a:solidFill>
            </a:rPr>
            <a:t>Minimal liberalism:</a:t>
          </a:r>
          <a:endParaRPr lang="en-AU" b="1" dirty="0">
            <a:solidFill>
              <a:schemeClr val="tx1"/>
            </a:solidFill>
          </a:endParaRPr>
        </a:p>
      </dgm:t>
    </dgm:pt>
    <dgm:pt modelId="{15CD64E0-C0CE-47F5-888E-00E81E0B7F18}" type="parTrans" cxnId="{63B167D7-EA9B-42D2-9D3F-EE7F91584A1D}">
      <dgm:prSet/>
      <dgm:spPr/>
      <dgm:t>
        <a:bodyPr/>
        <a:lstStyle/>
        <a:p>
          <a:endParaRPr lang="en-AU" b="0">
            <a:solidFill>
              <a:schemeClr val="tx1"/>
            </a:solidFill>
          </a:endParaRPr>
        </a:p>
      </dgm:t>
    </dgm:pt>
    <dgm:pt modelId="{4399D839-C22F-43B5-A96B-247D4E3F28F6}" type="sibTrans" cxnId="{63B167D7-EA9B-42D2-9D3F-EE7F91584A1D}">
      <dgm:prSet/>
      <dgm:spPr/>
      <dgm:t>
        <a:bodyPr/>
        <a:lstStyle/>
        <a:p>
          <a:endParaRPr lang="en-AU" b="0">
            <a:solidFill>
              <a:schemeClr val="tx1"/>
            </a:solidFill>
          </a:endParaRPr>
        </a:p>
      </dgm:t>
    </dgm:pt>
    <dgm:pt modelId="{98503B52-4F22-45DA-AE39-593A96FA43B3}">
      <dgm:prSet/>
      <dgm:spPr/>
      <dgm:t>
        <a:bodyPr/>
        <a:lstStyle/>
        <a:p>
          <a:r>
            <a:rPr lang="hu-HU" b="0" dirty="0">
              <a:solidFill>
                <a:schemeClr val="tx1"/>
              </a:solidFill>
            </a:rPr>
            <a:t>Examples of minimal liberalism: Freedom of speech? Freedom to leave the society? </a:t>
          </a:r>
          <a:endParaRPr lang="en-AU" b="0" dirty="0">
            <a:solidFill>
              <a:schemeClr val="tx1"/>
            </a:solidFill>
          </a:endParaRPr>
        </a:p>
      </dgm:t>
    </dgm:pt>
    <dgm:pt modelId="{14F075D1-5F9B-4C71-9352-99B608254EE6}" type="parTrans" cxnId="{1132C1D4-5200-43E0-93D0-769183B5C184}">
      <dgm:prSet/>
      <dgm:spPr/>
      <dgm:t>
        <a:bodyPr/>
        <a:lstStyle/>
        <a:p>
          <a:endParaRPr lang="en-AU" b="0">
            <a:solidFill>
              <a:schemeClr val="tx1"/>
            </a:solidFill>
          </a:endParaRPr>
        </a:p>
      </dgm:t>
    </dgm:pt>
    <dgm:pt modelId="{0DE88178-633E-4877-BD37-8EAA6E76E4B7}" type="sibTrans" cxnId="{1132C1D4-5200-43E0-93D0-769183B5C184}">
      <dgm:prSet/>
      <dgm:spPr/>
      <dgm:t>
        <a:bodyPr/>
        <a:lstStyle/>
        <a:p>
          <a:endParaRPr lang="en-AU" b="0">
            <a:solidFill>
              <a:schemeClr val="tx1"/>
            </a:solidFill>
          </a:endParaRPr>
        </a:p>
      </dgm:t>
    </dgm:pt>
    <dgm:pt modelId="{EB87C0DE-F139-489C-80E8-D73783B0DCCC}">
      <dgm:prSet/>
      <dgm:spPr/>
      <dgm:t>
        <a:bodyPr/>
        <a:lstStyle/>
        <a:p>
          <a:r>
            <a:rPr lang="hu-HU" b="0" dirty="0">
              <a:solidFill>
                <a:schemeClr val="tx1"/>
              </a:solidFill>
            </a:rPr>
            <a:t>more than 1 individial in a society is decisive on a pair of social outcomes.  </a:t>
          </a:r>
          <a:endParaRPr lang="en-AU" b="0" dirty="0">
            <a:solidFill>
              <a:schemeClr val="tx1"/>
            </a:solidFill>
          </a:endParaRPr>
        </a:p>
      </dgm:t>
    </dgm:pt>
    <dgm:pt modelId="{2BF1220E-90AB-41A8-B21C-E9F83902D350}" type="parTrans" cxnId="{32E2BC9E-660B-4170-8EBE-FD351F0CD212}">
      <dgm:prSet/>
      <dgm:spPr/>
      <dgm:t>
        <a:bodyPr/>
        <a:lstStyle/>
        <a:p>
          <a:endParaRPr lang="en-AU" b="0">
            <a:solidFill>
              <a:schemeClr val="tx1"/>
            </a:solidFill>
          </a:endParaRPr>
        </a:p>
      </dgm:t>
    </dgm:pt>
    <dgm:pt modelId="{8AC3271B-DFB4-48F3-A7F6-7A0EDFC58348}" type="sibTrans" cxnId="{32E2BC9E-660B-4170-8EBE-FD351F0CD212}">
      <dgm:prSet/>
      <dgm:spPr/>
      <dgm:t>
        <a:bodyPr/>
        <a:lstStyle/>
        <a:p>
          <a:endParaRPr lang="en-AU" b="0">
            <a:solidFill>
              <a:schemeClr val="tx1"/>
            </a:solidFill>
          </a:endParaRPr>
        </a:p>
      </dgm:t>
    </dgm:pt>
    <dgm:pt modelId="{06E9DAFC-6B47-4C3E-ABEE-7FAA85561102}">
      <dgm:prSet/>
      <dgm:spPr/>
      <dgm:t>
        <a:bodyPr/>
        <a:lstStyle/>
        <a:p>
          <a:r>
            <a:rPr lang="hu-HU" b="0" dirty="0">
              <a:solidFill>
                <a:schemeClr val="tx1"/>
              </a:solidFill>
            </a:rPr>
            <a:t>You can exert your freedom of choice at least in some decision with tangible results. </a:t>
          </a:r>
          <a:endParaRPr lang="en-AU" b="0" dirty="0">
            <a:solidFill>
              <a:schemeClr val="tx1"/>
            </a:solidFill>
          </a:endParaRPr>
        </a:p>
      </dgm:t>
    </dgm:pt>
    <dgm:pt modelId="{284CCD05-228A-4123-83A3-82687417FF4A}" type="parTrans" cxnId="{6C4181B1-3D1F-4385-A025-283438F0D07E}">
      <dgm:prSet/>
      <dgm:spPr/>
      <dgm:t>
        <a:bodyPr/>
        <a:lstStyle/>
        <a:p>
          <a:endParaRPr lang="en-AU" b="0">
            <a:solidFill>
              <a:schemeClr val="tx1"/>
            </a:solidFill>
          </a:endParaRPr>
        </a:p>
      </dgm:t>
    </dgm:pt>
    <dgm:pt modelId="{DE6D9006-7D31-439D-9146-3B76121EDD70}" type="sibTrans" cxnId="{6C4181B1-3D1F-4385-A025-283438F0D07E}">
      <dgm:prSet/>
      <dgm:spPr/>
      <dgm:t>
        <a:bodyPr/>
        <a:lstStyle/>
        <a:p>
          <a:endParaRPr lang="en-AU" b="0">
            <a:solidFill>
              <a:schemeClr val="tx1"/>
            </a:solidFill>
          </a:endParaRPr>
        </a:p>
      </dgm:t>
    </dgm:pt>
    <dgm:pt modelId="{CF06D841-B57F-4BF7-A7FA-E541CD7AB254}">
      <dgm:prSet/>
      <dgm:spPr/>
      <dgm:t>
        <a:bodyPr/>
        <a:lstStyle/>
        <a:p>
          <a:r>
            <a:rPr lang="hu-HU" b="0" dirty="0">
              <a:solidFill>
                <a:schemeClr val="tx1"/>
              </a:solidFill>
            </a:rPr>
            <a:t>It captures an aspect of individual freedom: sometimes society respects your preferences for x over y, even if everyone is against you.  Sen’s example: sleeping on back on side. </a:t>
          </a:r>
          <a:endParaRPr lang="en-AU" b="0" dirty="0">
            <a:solidFill>
              <a:schemeClr val="tx1"/>
            </a:solidFill>
          </a:endParaRPr>
        </a:p>
      </dgm:t>
    </dgm:pt>
    <dgm:pt modelId="{69541E27-EC74-4D4E-B0EF-AE2DAB1E69BD}" type="parTrans" cxnId="{7F211E1B-7C07-462D-98C5-121601FC46F9}">
      <dgm:prSet/>
      <dgm:spPr/>
      <dgm:t>
        <a:bodyPr/>
        <a:lstStyle/>
        <a:p>
          <a:endParaRPr lang="en-AU" b="0">
            <a:solidFill>
              <a:schemeClr val="tx1"/>
            </a:solidFill>
          </a:endParaRPr>
        </a:p>
      </dgm:t>
    </dgm:pt>
    <dgm:pt modelId="{A5EF9207-5188-4DBD-B294-23850E4F322A}" type="sibTrans" cxnId="{7F211E1B-7C07-462D-98C5-121601FC46F9}">
      <dgm:prSet/>
      <dgm:spPr/>
      <dgm:t>
        <a:bodyPr/>
        <a:lstStyle/>
        <a:p>
          <a:endParaRPr lang="en-AU" b="0">
            <a:solidFill>
              <a:schemeClr val="tx1"/>
            </a:solidFill>
          </a:endParaRPr>
        </a:p>
      </dgm:t>
    </dgm:pt>
    <dgm:pt modelId="{018965C4-3659-4875-AF3C-F46E2EE2E214}" type="pres">
      <dgm:prSet presAssocID="{3C1B65FF-2B30-49F8-901B-204EA5E61AD4}" presName="linear" presStyleCnt="0">
        <dgm:presLayoutVars>
          <dgm:dir/>
          <dgm:animLvl val="lvl"/>
          <dgm:resizeHandles val="exact"/>
        </dgm:presLayoutVars>
      </dgm:prSet>
      <dgm:spPr/>
    </dgm:pt>
    <dgm:pt modelId="{8A4E1A3E-F4BE-4E2C-BBEA-D8BACDE7DDA7}" type="pres">
      <dgm:prSet presAssocID="{90B5C4D1-B457-44A0-B6DB-C4A569432A45}" presName="parentLin" presStyleCnt="0"/>
      <dgm:spPr/>
    </dgm:pt>
    <dgm:pt modelId="{81984A15-DAC4-4CBA-89C8-F3FF3DD59AE0}" type="pres">
      <dgm:prSet presAssocID="{90B5C4D1-B457-44A0-B6DB-C4A569432A45}" presName="parentLeftMargin" presStyleLbl="node1" presStyleIdx="0" presStyleCnt="2"/>
      <dgm:spPr/>
    </dgm:pt>
    <dgm:pt modelId="{44921244-8E4B-4528-B526-50B7414EE633}" type="pres">
      <dgm:prSet presAssocID="{90B5C4D1-B457-44A0-B6DB-C4A569432A45}" presName="parentText" presStyleLbl="node1" presStyleIdx="0" presStyleCnt="2">
        <dgm:presLayoutVars>
          <dgm:chMax val="0"/>
          <dgm:bulletEnabled val="1"/>
        </dgm:presLayoutVars>
      </dgm:prSet>
      <dgm:spPr/>
    </dgm:pt>
    <dgm:pt modelId="{B35C073D-6C59-437B-8A54-9B416D5E58B7}" type="pres">
      <dgm:prSet presAssocID="{90B5C4D1-B457-44A0-B6DB-C4A569432A45}" presName="negativeSpace" presStyleCnt="0"/>
      <dgm:spPr/>
    </dgm:pt>
    <dgm:pt modelId="{0DAE79E0-F781-4CE3-A12E-327E4AE0F14D}" type="pres">
      <dgm:prSet presAssocID="{90B5C4D1-B457-44A0-B6DB-C4A569432A45}" presName="childText" presStyleLbl="conFgAcc1" presStyleIdx="0" presStyleCnt="2">
        <dgm:presLayoutVars>
          <dgm:bulletEnabled val="1"/>
        </dgm:presLayoutVars>
      </dgm:prSet>
      <dgm:spPr/>
    </dgm:pt>
    <dgm:pt modelId="{D92F9B38-91FF-473F-B483-9B8C4127DA49}" type="pres">
      <dgm:prSet presAssocID="{D10A9695-E1A7-4B75-A1F7-9F70F609FC7C}" presName="spaceBetweenRectangles" presStyleCnt="0"/>
      <dgm:spPr/>
    </dgm:pt>
    <dgm:pt modelId="{4B59F39C-A358-4BD8-9E71-5EE6AA32E504}" type="pres">
      <dgm:prSet presAssocID="{8ACD1799-184B-41E5-9ABD-AAC1BD4D5B03}" presName="parentLin" presStyleCnt="0"/>
      <dgm:spPr/>
    </dgm:pt>
    <dgm:pt modelId="{B6F6642C-9029-40B7-B269-6DA1C94AAE46}" type="pres">
      <dgm:prSet presAssocID="{8ACD1799-184B-41E5-9ABD-AAC1BD4D5B03}" presName="parentLeftMargin" presStyleLbl="node1" presStyleIdx="0" presStyleCnt="2"/>
      <dgm:spPr/>
    </dgm:pt>
    <dgm:pt modelId="{F0B8E6E7-D940-4AE1-97F4-680E6A85F209}" type="pres">
      <dgm:prSet presAssocID="{8ACD1799-184B-41E5-9ABD-AAC1BD4D5B03}" presName="parentText" presStyleLbl="node1" presStyleIdx="1" presStyleCnt="2">
        <dgm:presLayoutVars>
          <dgm:chMax val="0"/>
          <dgm:bulletEnabled val="1"/>
        </dgm:presLayoutVars>
      </dgm:prSet>
      <dgm:spPr/>
    </dgm:pt>
    <dgm:pt modelId="{FBBBAF7F-0F4D-4D7A-8465-C580BFD19AC1}" type="pres">
      <dgm:prSet presAssocID="{8ACD1799-184B-41E5-9ABD-AAC1BD4D5B03}" presName="negativeSpace" presStyleCnt="0"/>
      <dgm:spPr/>
    </dgm:pt>
    <dgm:pt modelId="{5354AFAE-6B58-48E9-BE7F-B66531E0F3C6}" type="pres">
      <dgm:prSet presAssocID="{8ACD1799-184B-41E5-9ABD-AAC1BD4D5B03}" presName="childText" presStyleLbl="conFgAcc1" presStyleIdx="1" presStyleCnt="2">
        <dgm:presLayoutVars>
          <dgm:bulletEnabled val="1"/>
        </dgm:presLayoutVars>
      </dgm:prSet>
      <dgm:spPr/>
    </dgm:pt>
  </dgm:ptLst>
  <dgm:cxnLst>
    <dgm:cxn modelId="{0CB20515-496B-405C-AC4A-F94E07D057BA}" type="presOf" srcId="{CF06D841-B57F-4BF7-A7FA-E541CD7AB254}" destId="{5354AFAE-6B58-48E9-BE7F-B66531E0F3C6}" srcOrd="0" destOrd="1" presId="urn:microsoft.com/office/officeart/2005/8/layout/list1"/>
    <dgm:cxn modelId="{7F211E1B-7C07-462D-98C5-121601FC46F9}" srcId="{8ACD1799-184B-41E5-9ABD-AAC1BD4D5B03}" destId="{CF06D841-B57F-4BF7-A7FA-E541CD7AB254}" srcOrd="1" destOrd="0" parTransId="{69541E27-EC74-4D4E-B0EF-AE2DAB1E69BD}" sibTransId="{A5EF9207-5188-4DBD-B294-23850E4F322A}"/>
    <dgm:cxn modelId="{DE34372A-A794-44B5-A957-6751A9814254}" type="presOf" srcId="{8ACD1799-184B-41E5-9ABD-AAC1BD4D5B03}" destId="{B6F6642C-9029-40B7-B269-6DA1C94AAE46}" srcOrd="0" destOrd="0" presId="urn:microsoft.com/office/officeart/2005/8/layout/list1"/>
    <dgm:cxn modelId="{69954952-50B8-40C5-8C08-EE03150E14F7}" type="presOf" srcId="{3C1B65FF-2B30-49F8-901B-204EA5E61AD4}" destId="{018965C4-3659-4875-AF3C-F46E2EE2E214}" srcOrd="0" destOrd="0" presId="urn:microsoft.com/office/officeart/2005/8/layout/list1"/>
    <dgm:cxn modelId="{58B49254-0E7B-4DAE-9B50-00584656DD7B}" srcId="{3C1B65FF-2B30-49F8-901B-204EA5E61AD4}" destId="{90B5C4D1-B457-44A0-B6DB-C4A569432A45}" srcOrd="0" destOrd="0" parTransId="{18942D3F-59C5-4861-ADE3-6793CAC7137F}" sibTransId="{D10A9695-E1A7-4B75-A1F7-9F70F609FC7C}"/>
    <dgm:cxn modelId="{1D43717A-595E-406C-856B-E65EBCE306BA}" type="presOf" srcId="{90B5C4D1-B457-44A0-B6DB-C4A569432A45}" destId="{81984A15-DAC4-4CBA-89C8-F3FF3DD59AE0}" srcOrd="0" destOrd="0" presId="urn:microsoft.com/office/officeart/2005/8/layout/list1"/>
    <dgm:cxn modelId="{9585FC98-7E3C-488D-A59F-8B542EF9EA93}" type="presOf" srcId="{98503B52-4F22-45DA-AE39-593A96FA43B3}" destId="{5354AFAE-6B58-48E9-BE7F-B66531E0F3C6}" srcOrd="0" destOrd="2" presId="urn:microsoft.com/office/officeart/2005/8/layout/list1"/>
    <dgm:cxn modelId="{32E2BC9E-660B-4170-8EBE-FD351F0CD212}" srcId="{8ACD1799-184B-41E5-9ABD-AAC1BD4D5B03}" destId="{EB87C0DE-F139-489C-80E8-D73783B0DCCC}" srcOrd="0" destOrd="0" parTransId="{2BF1220E-90AB-41A8-B21C-E9F83902D350}" sibTransId="{8AC3271B-DFB4-48F3-A7F6-7A0EDFC58348}"/>
    <dgm:cxn modelId="{A06615AA-B0AC-4AA2-B375-24C287F59074}" type="presOf" srcId="{90B5C4D1-B457-44A0-B6DB-C4A569432A45}" destId="{44921244-8E4B-4528-B526-50B7414EE633}" srcOrd="1" destOrd="0" presId="urn:microsoft.com/office/officeart/2005/8/layout/list1"/>
    <dgm:cxn modelId="{6C4181B1-3D1F-4385-A025-283438F0D07E}" srcId="{90B5C4D1-B457-44A0-B6DB-C4A569432A45}" destId="{06E9DAFC-6B47-4C3E-ABEE-7FAA85561102}" srcOrd="0" destOrd="0" parTransId="{284CCD05-228A-4123-83A3-82687417FF4A}" sibTransId="{DE6D9006-7D31-439D-9146-3B76121EDD70}"/>
    <dgm:cxn modelId="{FAEE44BE-1633-4391-806D-ECB80BDB8C28}" type="presOf" srcId="{06E9DAFC-6B47-4C3E-ABEE-7FAA85561102}" destId="{0DAE79E0-F781-4CE3-A12E-327E4AE0F14D}" srcOrd="0" destOrd="0" presId="urn:microsoft.com/office/officeart/2005/8/layout/list1"/>
    <dgm:cxn modelId="{1132C1D4-5200-43E0-93D0-769183B5C184}" srcId="{8ACD1799-184B-41E5-9ABD-AAC1BD4D5B03}" destId="{98503B52-4F22-45DA-AE39-593A96FA43B3}" srcOrd="2" destOrd="0" parTransId="{14F075D1-5F9B-4C71-9352-99B608254EE6}" sibTransId="{0DE88178-633E-4877-BD37-8EAA6E76E4B7}"/>
    <dgm:cxn modelId="{63B167D7-EA9B-42D2-9D3F-EE7F91584A1D}" srcId="{3C1B65FF-2B30-49F8-901B-204EA5E61AD4}" destId="{8ACD1799-184B-41E5-9ABD-AAC1BD4D5B03}" srcOrd="1" destOrd="0" parTransId="{15CD64E0-C0CE-47F5-888E-00E81E0B7F18}" sibTransId="{4399D839-C22F-43B5-A96B-247D4E3F28F6}"/>
    <dgm:cxn modelId="{D9C375F0-2E9F-4968-BB7D-67AB6F34C87A}" type="presOf" srcId="{EB87C0DE-F139-489C-80E8-D73783B0DCCC}" destId="{5354AFAE-6B58-48E9-BE7F-B66531E0F3C6}" srcOrd="0" destOrd="0" presId="urn:microsoft.com/office/officeart/2005/8/layout/list1"/>
    <dgm:cxn modelId="{B15430F5-DE6F-43C6-BD8B-3F8FC1025356}" type="presOf" srcId="{8ACD1799-184B-41E5-9ABD-AAC1BD4D5B03}" destId="{F0B8E6E7-D940-4AE1-97F4-680E6A85F209}" srcOrd="1" destOrd="0" presId="urn:microsoft.com/office/officeart/2005/8/layout/list1"/>
    <dgm:cxn modelId="{7AF9D9FE-C233-4783-BA85-3E21C849C079}" type="presParOf" srcId="{018965C4-3659-4875-AF3C-F46E2EE2E214}" destId="{8A4E1A3E-F4BE-4E2C-BBEA-D8BACDE7DDA7}" srcOrd="0" destOrd="0" presId="urn:microsoft.com/office/officeart/2005/8/layout/list1"/>
    <dgm:cxn modelId="{712203FA-D130-4C1A-9648-7F6EB314FCFB}" type="presParOf" srcId="{8A4E1A3E-F4BE-4E2C-BBEA-D8BACDE7DDA7}" destId="{81984A15-DAC4-4CBA-89C8-F3FF3DD59AE0}" srcOrd="0" destOrd="0" presId="urn:microsoft.com/office/officeart/2005/8/layout/list1"/>
    <dgm:cxn modelId="{B945891E-CD28-4837-B6DD-C3E51618D319}" type="presParOf" srcId="{8A4E1A3E-F4BE-4E2C-BBEA-D8BACDE7DDA7}" destId="{44921244-8E4B-4528-B526-50B7414EE633}" srcOrd="1" destOrd="0" presId="urn:microsoft.com/office/officeart/2005/8/layout/list1"/>
    <dgm:cxn modelId="{A56FDD82-6978-4402-9370-C46A5D9142D2}" type="presParOf" srcId="{018965C4-3659-4875-AF3C-F46E2EE2E214}" destId="{B35C073D-6C59-437B-8A54-9B416D5E58B7}" srcOrd="1" destOrd="0" presId="urn:microsoft.com/office/officeart/2005/8/layout/list1"/>
    <dgm:cxn modelId="{41E39706-58B1-4EBD-8696-18BD3DC1CC8E}" type="presParOf" srcId="{018965C4-3659-4875-AF3C-F46E2EE2E214}" destId="{0DAE79E0-F781-4CE3-A12E-327E4AE0F14D}" srcOrd="2" destOrd="0" presId="urn:microsoft.com/office/officeart/2005/8/layout/list1"/>
    <dgm:cxn modelId="{3A49C817-4D1D-40AD-9BC1-28CCC7A3EAE6}" type="presParOf" srcId="{018965C4-3659-4875-AF3C-F46E2EE2E214}" destId="{D92F9B38-91FF-473F-B483-9B8C4127DA49}" srcOrd="3" destOrd="0" presId="urn:microsoft.com/office/officeart/2005/8/layout/list1"/>
    <dgm:cxn modelId="{DEAD3A29-007C-4102-B8AC-261432440147}" type="presParOf" srcId="{018965C4-3659-4875-AF3C-F46E2EE2E214}" destId="{4B59F39C-A358-4BD8-9E71-5EE6AA32E504}" srcOrd="4" destOrd="0" presId="urn:microsoft.com/office/officeart/2005/8/layout/list1"/>
    <dgm:cxn modelId="{D5B962FB-E187-4060-BE18-156B65FDC715}" type="presParOf" srcId="{4B59F39C-A358-4BD8-9E71-5EE6AA32E504}" destId="{B6F6642C-9029-40B7-B269-6DA1C94AAE46}" srcOrd="0" destOrd="0" presId="urn:microsoft.com/office/officeart/2005/8/layout/list1"/>
    <dgm:cxn modelId="{F2E75494-6953-41E4-BC38-675EE99270AD}" type="presParOf" srcId="{4B59F39C-A358-4BD8-9E71-5EE6AA32E504}" destId="{F0B8E6E7-D940-4AE1-97F4-680E6A85F209}" srcOrd="1" destOrd="0" presId="urn:microsoft.com/office/officeart/2005/8/layout/list1"/>
    <dgm:cxn modelId="{0EDA2058-CCBF-491D-BDFF-88F11D5F761E}" type="presParOf" srcId="{018965C4-3659-4875-AF3C-F46E2EE2E214}" destId="{FBBBAF7F-0F4D-4D7A-8465-C580BFD19AC1}" srcOrd="5" destOrd="0" presId="urn:microsoft.com/office/officeart/2005/8/layout/list1"/>
    <dgm:cxn modelId="{0350FFC6-DD6E-4C60-935B-2585809781C1}" type="presParOf" srcId="{018965C4-3659-4875-AF3C-F46E2EE2E214}" destId="{5354AFAE-6B58-48E9-BE7F-B66531E0F3C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CA254-210D-4B1D-8A54-063503776250}">
      <dsp:nvSpPr>
        <dsp:cNvPr id="0" name=""/>
        <dsp:cNvSpPr/>
      </dsp:nvSpPr>
      <dsp:spPr>
        <a:xfrm>
          <a:off x="0" y="488307"/>
          <a:ext cx="10178321" cy="5850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kern="12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https://www.youtube.com/watch?v=PaxVCsnox_4</a:t>
          </a:r>
          <a:endParaRPr lang="en-AU" sz="2500" kern="1200">
            <a:solidFill>
              <a:schemeClr val="tx1"/>
            </a:solidFill>
          </a:endParaRPr>
        </a:p>
      </dsp:txBody>
      <dsp:txXfrm>
        <a:off x="28557" y="516864"/>
        <a:ext cx="10121207" cy="527886"/>
      </dsp:txXfrm>
    </dsp:sp>
    <dsp:sp modelId="{56695333-8ED8-481B-8D75-44A967B48CEC}">
      <dsp:nvSpPr>
        <dsp:cNvPr id="0" name=""/>
        <dsp:cNvSpPr/>
      </dsp:nvSpPr>
      <dsp:spPr>
        <a:xfrm>
          <a:off x="0" y="1145307"/>
          <a:ext cx="10178321" cy="5850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hu-HU" sz="2500" kern="1200">
              <a:solidFill>
                <a:schemeClr val="tx1"/>
              </a:solidFill>
            </a:rPr>
            <a:t>Everyone competes with everyone</a:t>
          </a:r>
          <a:endParaRPr lang="en-AU" sz="2500" kern="1200">
            <a:solidFill>
              <a:schemeClr val="tx1"/>
            </a:solidFill>
          </a:endParaRPr>
        </a:p>
      </dsp:txBody>
      <dsp:txXfrm>
        <a:off x="28557" y="1173864"/>
        <a:ext cx="10121207" cy="527886"/>
      </dsp:txXfrm>
    </dsp:sp>
    <dsp:sp modelId="{91993A3B-B2BC-41DF-9531-90E325A91161}">
      <dsp:nvSpPr>
        <dsp:cNvPr id="0" name=""/>
        <dsp:cNvSpPr/>
      </dsp:nvSpPr>
      <dsp:spPr>
        <a:xfrm>
          <a:off x="0" y="1802307"/>
          <a:ext cx="10178321" cy="5850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hu-HU" sz="2500" kern="1200" dirty="0">
              <a:solidFill>
                <a:schemeClr val="tx1"/>
              </a:solidFill>
            </a:rPr>
            <a:t>Condorcet criterion: you have to win every 1v1 pair to win</a:t>
          </a:r>
          <a:endParaRPr lang="en-AU" sz="2500" kern="1200" dirty="0">
            <a:solidFill>
              <a:schemeClr val="tx1"/>
            </a:solidFill>
          </a:endParaRPr>
        </a:p>
      </dsp:txBody>
      <dsp:txXfrm>
        <a:off x="28557" y="1830864"/>
        <a:ext cx="10121207" cy="527886"/>
      </dsp:txXfrm>
    </dsp:sp>
    <dsp:sp modelId="{8B986E76-56D3-415B-90F9-3E127FC6BA53}">
      <dsp:nvSpPr>
        <dsp:cNvPr id="0" name=""/>
        <dsp:cNvSpPr/>
      </dsp:nvSpPr>
      <dsp:spPr>
        <a:xfrm>
          <a:off x="0" y="2459307"/>
          <a:ext cx="10178321" cy="5850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kern="120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https://www.youtube.com/watch?v=HoAnYQZrNrQ</a:t>
          </a:r>
          <a:endParaRPr lang="en-AU" sz="2500" kern="1200">
            <a:solidFill>
              <a:schemeClr val="tx1"/>
            </a:solidFill>
          </a:endParaRPr>
        </a:p>
      </dsp:txBody>
      <dsp:txXfrm>
        <a:off x="28557" y="2487864"/>
        <a:ext cx="10121207" cy="527886"/>
      </dsp:txXfrm>
    </dsp:sp>
    <dsp:sp modelId="{08BCF926-B875-4EC3-9D81-9CAF662CD749}">
      <dsp:nvSpPr>
        <dsp:cNvPr id="0" name=""/>
        <dsp:cNvSpPr/>
      </dsp:nvSpPr>
      <dsp:spPr>
        <a:xfrm>
          <a:off x="0" y="3116307"/>
          <a:ext cx="10178321" cy="5850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hu-HU" sz="2500" i="1" kern="1200">
              <a:solidFill>
                <a:schemeClr val="tx1"/>
              </a:solidFill>
            </a:rPr>
            <a:t>Essay on the Application of Analysis to the Probability of Majority Decisions (1785) </a:t>
          </a:r>
          <a:endParaRPr lang="en-AU" sz="2500" kern="1200">
            <a:solidFill>
              <a:schemeClr val="tx1"/>
            </a:solidFill>
          </a:endParaRPr>
        </a:p>
      </dsp:txBody>
      <dsp:txXfrm>
        <a:off x="28557" y="3144864"/>
        <a:ext cx="10121207" cy="5278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43DEB-DAD7-4116-A08E-BD2D337C4F4D}">
      <dsp:nvSpPr>
        <dsp:cNvPr id="0" name=""/>
        <dsp:cNvSpPr/>
      </dsp:nvSpPr>
      <dsp:spPr>
        <a:xfrm>
          <a:off x="0" y="352124"/>
          <a:ext cx="10178321" cy="2520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9951" tIns="416560" rIns="789951" bIns="142240" numCol="1" spcCol="1270" anchor="t" anchorCtr="0">
          <a:noAutofit/>
        </a:bodyPr>
        <a:lstStyle/>
        <a:p>
          <a:pPr marL="228600" lvl="1" indent="-228600" algn="l" defTabSz="889000">
            <a:lnSpc>
              <a:spcPct val="90000"/>
            </a:lnSpc>
            <a:spcBef>
              <a:spcPct val="0"/>
            </a:spcBef>
            <a:spcAft>
              <a:spcPct val="15000"/>
            </a:spcAft>
            <a:buChar char="•"/>
          </a:pPr>
          <a:r>
            <a:rPr lang="hu-HU" sz="2000" b="1" kern="1200" dirty="0">
              <a:solidFill>
                <a:schemeClr val="tx1"/>
              </a:solidFill>
            </a:rPr>
            <a:t>our preference depends not only on our own action but on others’ actions. Similar to market efficiency: markets fail to produce Pareto outcomes in the presence of externalities. F.e.: pollution. </a:t>
          </a:r>
          <a:br>
            <a:rPr lang="hu-HU" sz="2000" b="1" kern="1200" dirty="0">
              <a:solidFill>
                <a:schemeClr val="tx1"/>
              </a:solidFill>
            </a:rPr>
          </a:br>
          <a:endParaRPr lang="en-AU" sz="2000" b="1" kern="1200" dirty="0">
            <a:solidFill>
              <a:schemeClr val="tx1"/>
            </a:solidFill>
          </a:endParaRPr>
        </a:p>
        <a:p>
          <a:pPr marL="228600" lvl="1" indent="-228600" algn="l" defTabSz="889000">
            <a:lnSpc>
              <a:spcPct val="90000"/>
            </a:lnSpc>
            <a:spcBef>
              <a:spcPct val="0"/>
            </a:spcBef>
            <a:spcAft>
              <a:spcPct val="15000"/>
            </a:spcAft>
            <a:buChar char="•"/>
          </a:pPr>
          <a:r>
            <a:rPr lang="hu-HU" sz="2000" b="1" kern="1200" dirty="0">
              <a:solidFill>
                <a:schemeClr val="tx1"/>
              </a:solidFill>
            </a:rPr>
            <a:t>Sen’s suggestion:  </a:t>
          </a:r>
          <a:r>
            <a:rPr lang="en-GB" sz="2000" b="1" i="1" kern="1200" dirty="0">
              <a:solidFill>
                <a:schemeClr val="tx1"/>
              </a:solidFill>
            </a:rPr>
            <a:t>"The ultimate guarantee for individual liberty may rest not on rules for social choice but on developing individual values that respect each other's personal choices.„</a:t>
          </a:r>
          <a:r>
            <a:rPr lang="hu-HU" sz="2000" b="1" i="1" kern="1200" dirty="0">
              <a:solidFill>
                <a:schemeClr val="tx1"/>
              </a:solidFill>
            </a:rPr>
            <a:t> </a:t>
          </a:r>
          <a:endParaRPr lang="en-AU" sz="2000" b="1" kern="1200" dirty="0">
            <a:solidFill>
              <a:schemeClr val="tx1"/>
            </a:solidFill>
          </a:endParaRPr>
        </a:p>
      </dsp:txBody>
      <dsp:txXfrm>
        <a:off x="0" y="352124"/>
        <a:ext cx="10178321" cy="2520000"/>
      </dsp:txXfrm>
    </dsp:sp>
    <dsp:sp modelId="{95B236E0-B25E-401F-9BD5-8CEB24358450}">
      <dsp:nvSpPr>
        <dsp:cNvPr id="0" name=""/>
        <dsp:cNvSpPr/>
      </dsp:nvSpPr>
      <dsp:spPr>
        <a:xfrm>
          <a:off x="508916" y="56924"/>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hu-HU" sz="2000" b="1" kern="1200" dirty="0">
              <a:solidFill>
                <a:schemeClr val="tx1"/>
              </a:solidFill>
            </a:rPr>
            <a:t>Sen’s paradox emerge when individuals have „nosy” preferences. </a:t>
          </a:r>
          <a:endParaRPr lang="en-AU" sz="2000" b="1" kern="1200" dirty="0">
            <a:solidFill>
              <a:schemeClr val="tx1"/>
            </a:solidFill>
          </a:endParaRPr>
        </a:p>
      </dsp:txBody>
      <dsp:txXfrm>
        <a:off x="537737" y="85745"/>
        <a:ext cx="7067183" cy="532758"/>
      </dsp:txXfrm>
    </dsp:sp>
    <dsp:sp modelId="{8B76FF8D-ED73-4E8F-83AA-65BC26B10527}">
      <dsp:nvSpPr>
        <dsp:cNvPr id="0" name=""/>
        <dsp:cNvSpPr/>
      </dsp:nvSpPr>
      <dsp:spPr>
        <a:xfrm>
          <a:off x="0" y="3275325"/>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66EDF3-883D-4863-9F31-B18D43AFF376}">
      <dsp:nvSpPr>
        <dsp:cNvPr id="0" name=""/>
        <dsp:cNvSpPr/>
      </dsp:nvSpPr>
      <dsp:spPr>
        <a:xfrm>
          <a:off x="508916" y="2980125"/>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hu-HU" sz="2000" b="1" kern="1200" dirty="0">
              <a:solidFill>
                <a:schemeClr val="tx1"/>
              </a:solidFill>
            </a:rPr>
            <a:t>Another prevention: Cardinal preferences</a:t>
          </a:r>
          <a:endParaRPr lang="en-AU" sz="2000" b="1" kern="1200" dirty="0">
            <a:solidFill>
              <a:schemeClr val="tx1"/>
            </a:solidFill>
          </a:endParaRPr>
        </a:p>
      </dsp:txBody>
      <dsp:txXfrm>
        <a:off x="537737" y="3008946"/>
        <a:ext cx="7067183" cy="532758"/>
      </dsp:txXfrm>
    </dsp:sp>
    <dsp:sp modelId="{53AC4569-136B-4084-AD69-E1E623C12CC7}">
      <dsp:nvSpPr>
        <dsp:cNvPr id="0" name=""/>
        <dsp:cNvSpPr/>
      </dsp:nvSpPr>
      <dsp:spPr>
        <a:xfrm>
          <a:off x="0" y="4182525"/>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EC5D8F-752C-4B32-9C24-5BFA5A2B4842}">
      <dsp:nvSpPr>
        <dsp:cNvPr id="0" name=""/>
        <dsp:cNvSpPr/>
      </dsp:nvSpPr>
      <dsp:spPr>
        <a:xfrm>
          <a:off x="508916" y="3887325"/>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hu-HU" sz="2000" b="1" kern="1200" dirty="0">
              <a:solidFill>
                <a:schemeClr val="tx1"/>
              </a:solidFill>
            </a:rPr>
            <a:t>Alternative solution: reject the Pareto principle</a:t>
          </a:r>
          <a:endParaRPr lang="en-AU" sz="2000" b="1" kern="1200" dirty="0">
            <a:solidFill>
              <a:schemeClr val="tx1"/>
            </a:solidFill>
          </a:endParaRPr>
        </a:p>
      </dsp:txBody>
      <dsp:txXfrm>
        <a:off x="537737" y="3916146"/>
        <a:ext cx="7067183" cy="5327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11719-91BA-4E9C-9F75-3C448D4D08F6}">
      <dsp:nvSpPr>
        <dsp:cNvPr id="0" name=""/>
        <dsp:cNvSpPr/>
      </dsp:nvSpPr>
      <dsp:spPr>
        <a:xfrm>
          <a:off x="0" y="399158"/>
          <a:ext cx="10178321" cy="5544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A1FF11-0D58-4E33-AD82-8508F89D8EA1}">
      <dsp:nvSpPr>
        <dsp:cNvPr id="0" name=""/>
        <dsp:cNvSpPr/>
      </dsp:nvSpPr>
      <dsp:spPr>
        <a:xfrm>
          <a:off x="508916" y="74438"/>
          <a:ext cx="7124825" cy="6494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977900">
            <a:lnSpc>
              <a:spcPct val="90000"/>
            </a:lnSpc>
            <a:spcBef>
              <a:spcPct val="0"/>
            </a:spcBef>
            <a:spcAft>
              <a:spcPct val="35000"/>
            </a:spcAft>
            <a:buNone/>
          </a:pPr>
          <a:r>
            <a:rPr lang="hu-HU" sz="2200" b="1" kern="1200">
              <a:solidFill>
                <a:schemeClr val="tx1"/>
              </a:solidFill>
            </a:rPr>
            <a:t>Everyone has 1 vote</a:t>
          </a:r>
          <a:endParaRPr lang="en-AU" sz="2200" b="1" kern="1200">
            <a:solidFill>
              <a:schemeClr val="tx1"/>
            </a:solidFill>
          </a:endParaRPr>
        </a:p>
      </dsp:txBody>
      <dsp:txXfrm>
        <a:off x="540619" y="106141"/>
        <a:ext cx="7061419" cy="586034"/>
      </dsp:txXfrm>
    </dsp:sp>
    <dsp:sp modelId="{971470DA-575B-4197-87F7-F07E5BDAD1C6}">
      <dsp:nvSpPr>
        <dsp:cNvPr id="0" name=""/>
        <dsp:cNvSpPr/>
      </dsp:nvSpPr>
      <dsp:spPr>
        <a:xfrm>
          <a:off x="0" y="1397078"/>
          <a:ext cx="10178321" cy="5544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74D5AF-A5E2-4CCA-A9E8-76EB444C3904}">
      <dsp:nvSpPr>
        <dsp:cNvPr id="0" name=""/>
        <dsp:cNvSpPr/>
      </dsp:nvSpPr>
      <dsp:spPr>
        <a:xfrm>
          <a:off x="508916" y="1072358"/>
          <a:ext cx="7124825" cy="6494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977900">
            <a:lnSpc>
              <a:spcPct val="90000"/>
            </a:lnSpc>
            <a:spcBef>
              <a:spcPct val="0"/>
            </a:spcBef>
            <a:spcAft>
              <a:spcPct val="35000"/>
            </a:spcAft>
            <a:buNone/>
          </a:pPr>
          <a:r>
            <a:rPr lang="hu-HU" sz="2200" b="1" kern="1200">
              <a:solidFill>
                <a:schemeClr val="tx1"/>
              </a:solidFill>
            </a:rPr>
            <a:t>You can vote for 1 option</a:t>
          </a:r>
          <a:endParaRPr lang="en-AU" sz="2200" b="1" kern="1200">
            <a:solidFill>
              <a:schemeClr val="tx1"/>
            </a:solidFill>
          </a:endParaRPr>
        </a:p>
      </dsp:txBody>
      <dsp:txXfrm>
        <a:off x="540619" y="1104061"/>
        <a:ext cx="7061419" cy="586034"/>
      </dsp:txXfrm>
    </dsp:sp>
    <dsp:sp modelId="{DA4A9A56-57CC-449A-8333-6F071C907D22}">
      <dsp:nvSpPr>
        <dsp:cNvPr id="0" name=""/>
        <dsp:cNvSpPr/>
      </dsp:nvSpPr>
      <dsp:spPr>
        <a:xfrm>
          <a:off x="0" y="2394998"/>
          <a:ext cx="10178321" cy="5544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F9A8C6-F254-456F-8D2E-9FED4B53C030}">
      <dsp:nvSpPr>
        <dsp:cNvPr id="0" name=""/>
        <dsp:cNvSpPr/>
      </dsp:nvSpPr>
      <dsp:spPr>
        <a:xfrm>
          <a:off x="508916" y="2070278"/>
          <a:ext cx="7124825" cy="6494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977900">
            <a:lnSpc>
              <a:spcPct val="90000"/>
            </a:lnSpc>
            <a:spcBef>
              <a:spcPct val="0"/>
            </a:spcBef>
            <a:spcAft>
              <a:spcPct val="35000"/>
            </a:spcAft>
            <a:buNone/>
          </a:pPr>
          <a:r>
            <a:rPr lang="hu-HU" sz="2200" b="1" kern="1200">
              <a:solidFill>
                <a:schemeClr val="tx1"/>
              </a:solidFill>
            </a:rPr>
            <a:t>Winner: most votes</a:t>
          </a:r>
          <a:endParaRPr lang="en-AU" sz="2200" b="1" kern="1200">
            <a:solidFill>
              <a:schemeClr val="tx1"/>
            </a:solidFill>
          </a:endParaRPr>
        </a:p>
      </dsp:txBody>
      <dsp:txXfrm>
        <a:off x="540619" y="2101981"/>
        <a:ext cx="7061419" cy="586034"/>
      </dsp:txXfrm>
    </dsp:sp>
    <dsp:sp modelId="{9BB54D54-29A3-43B5-8C36-16CEF3257D86}">
      <dsp:nvSpPr>
        <dsp:cNvPr id="0" name=""/>
        <dsp:cNvSpPr/>
      </dsp:nvSpPr>
      <dsp:spPr>
        <a:xfrm>
          <a:off x="0" y="3392918"/>
          <a:ext cx="10178321" cy="5544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4597FC-60DE-4954-9C8A-5543993F1DA4}">
      <dsp:nvSpPr>
        <dsp:cNvPr id="0" name=""/>
        <dsp:cNvSpPr/>
      </dsp:nvSpPr>
      <dsp:spPr>
        <a:xfrm>
          <a:off x="508916" y="3068198"/>
          <a:ext cx="7124825" cy="6494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977900">
            <a:lnSpc>
              <a:spcPct val="90000"/>
            </a:lnSpc>
            <a:spcBef>
              <a:spcPct val="0"/>
            </a:spcBef>
            <a:spcAft>
              <a:spcPct val="35000"/>
            </a:spcAft>
            <a:buNone/>
          </a:pPr>
          <a:r>
            <a:rPr lang="hu-HU" sz="2200" b="1" kern="1200">
              <a:solidFill>
                <a:schemeClr val="tx1"/>
              </a:solidFill>
            </a:rPr>
            <a:t>Most notable nation: UK</a:t>
          </a:r>
          <a:endParaRPr lang="en-AU" sz="2200" b="1" kern="1200">
            <a:solidFill>
              <a:schemeClr val="tx1"/>
            </a:solidFill>
          </a:endParaRPr>
        </a:p>
      </dsp:txBody>
      <dsp:txXfrm>
        <a:off x="540619" y="3099901"/>
        <a:ext cx="7061419" cy="586034"/>
      </dsp:txXfrm>
    </dsp:sp>
    <dsp:sp modelId="{24BE7944-6A92-43CF-9581-53D84F4E341A}">
      <dsp:nvSpPr>
        <dsp:cNvPr id="0" name=""/>
        <dsp:cNvSpPr/>
      </dsp:nvSpPr>
      <dsp:spPr>
        <a:xfrm>
          <a:off x="0" y="4390838"/>
          <a:ext cx="10178321" cy="5544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6B8358-3862-48F0-B7E3-E629EF408A46}">
      <dsp:nvSpPr>
        <dsp:cNvPr id="0" name=""/>
        <dsp:cNvSpPr/>
      </dsp:nvSpPr>
      <dsp:spPr>
        <a:xfrm>
          <a:off x="508916" y="4066118"/>
          <a:ext cx="7124825" cy="6494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977900">
            <a:lnSpc>
              <a:spcPct val="90000"/>
            </a:lnSpc>
            <a:spcBef>
              <a:spcPct val="0"/>
            </a:spcBef>
            <a:spcAft>
              <a:spcPct val="35000"/>
            </a:spcAft>
            <a:buNone/>
          </a:pPr>
          <a:r>
            <a:rPr lang="hu-HU" sz="2200" b="1" kern="1200">
              <a:solidFill>
                <a:schemeClr val="tx1"/>
              </a:solidFill>
            </a:rPr>
            <a:t>Major flaws: Spoiler effect, representation error,  radical pull</a:t>
          </a:r>
          <a:endParaRPr lang="en-AU" sz="2200" b="1" kern="1200">
            <a:solidFill>
              <a:schemeClr val="tx1"/>
            </a:solidFill>
          </a:endParaRPr>
        </a:p>
      </dsp:txBody>
      <dsp:txXfrm>
        <a:off x="540619" y="4097821"/>
        <a:ext cx="7061419" cy="5860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A507EF-CB9C-4EA5-9AF4-5A37797FC4D7}">
      <dsp:nvSpPr>
        <dsp:cNvPr id="0" name=""/>
        <dsp:cNvSpPr/>
      </dsp:nvSpPr>
      <dsp:spPr>
        <a:xfrm>
          <a:off x="-353678" y="0"/>
          <a:ext cx="9197279" cy="66048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hu-HU" sz="1800" b="1" kern="1200" dirty="0">
              <a:solidFill>
                <a:schemeClr val="tx1"/>
              </a:solidFill>
            </a:rPr>
            <a:t>Tactical voting: you are not voting to your most favoured candidate</a:t>
          </a:r>
          <a:endParaRPr lang="en-AU" sz="1800" b="1" kern="1200" dirty="0">
            <a:solidFill>
              <a:schemeClr val="tx1"/>
            </a:solidFill>
          </a:endParaRPr>
        </a:p>
      </dsp:txBody>
      <dsp:txXfrm>
        <a:off x="-334333" y="19345"/>
        <a:ext cx="8270721" cy="621790"/>
      </dsp:txXfrm>
    </dsp:sp>
    <dsp:sp modelId="{41EB0F7D-C2E1-4F50-820D-17E76F983131}">
      <dsp:nvSpPr>
        <dsp:cNvPr id="0" name=""/>
        <dsp:cNvSpPr/>
      </dsp:nvSpPr>
      <dsp:spPr>
        <a:xfrm>
          <a:off x="934844" y="752214"/>
          <a:ext cx="7782564" cy="66048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hu-HU" sz="1800" b="1" kern="1200">
              <a:solidFill>
                <a:schemeClr val="tx1"/>
              </a:solidFill>
            </a:rPr>
            <a:t>Your preferences:  A &gt; B &gt; C</a:t>
          </a:r>
          <a:endParaRPr lang="en-AU" sz="1800" b="1" kern="1200">
            <a:solidFill>
              <a:schemeClr val="tx1"/>
            </a:solidFill>
          </a:endParaRPr>
        </a:p>
      </dsp:txBody>
      <dsp:txXfrm>
        <a:off x="954189" y="771559"/>
        <a:ext cx="6733396" cy="621790"/>
      </dsp:txXfrm>
    </dsp:sp>
    <dsp:sp modelId="{1ABD1610-8EF4-4FDB-B8E3-C4E5932410F9}">
      <dsp:nvSpPr>
        <dsp:cNvPr id="0" name=""/>
        <dsp:cNvSpPr/>
      </dsp:nvSpPr>
      <dsp:spPr>
        <a:xfrm>
          <a:off x="1516009" y="1504428"/>
          <a:ext cx="7782564" cy="66048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hu-HU" sz="1800" b="1" kern="1200">
              <a:solidFill>
                <a:schemeClr val="tx1"/>
              </a:solidFill>
            </a:rPr>
            <a:t>Your expectation:  A: 10 |  B: 45  |  C: 45 </a:t>
          </a:r>
          <a:endParaRPr lang="en-AU" sz="1800" b="1" kern="1200">
            <a:solidFill>
              <a:schemeClr val="tx1"/>
            </a:solidFill>
          </a:endParaRPr>
        </a:p>
      </dsp:txBody>
      <dsp:txXfrm>
        <a:off x="1535354" y="1523773"/>
        <a:ext cx="6733396" cy="621790"/>
      </dsp:txXfrm>
    </dsp:sp>
    <dsp:sp modelId="{6F42F9D4-53CE-4A0D-90F0-590B24A4B9D2}">
      <dsp:nvSpPr>
        <dsp:cNvPr id="0" name=""/>
        <dsp:cNvSpPr/>
      </dsp:nvSpPr>
      <dsp:spPr>
        <a:xfrm>
          <a:off x="2097175" y="2256642"/>
          <a:ext cx="7782564" cy="66048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hu-HU" sz="1800" b="1" kern="1200">
              <a:solidFill>
                <a:schemeClr val="tx1"/>
              </a:solidFill>
            </a:rPr>
            <a:t>Result: you vote for B</a:t>
          </a:r>
          <a:endParaRPr lang="en-AU" sz="1800" b="1" kern="1200">
            <a:solidFill>
              <a:schemeClr val="tx1"/>
            </a:solidFill>
          </a:endParaRPr>
        </a:p>
      </dsp:txBody>
      <dsp:txXfrm>
        <a:off x="2116520" y="2275987"/>
        <a:ext cx="6733396" cy="621790"/>
      </dsp:txXfrm>
    </dsp:sp>
    <dsp:sp modelId="{056F9A8A-3512-4D9D-9FAB-EF19EF7145D7}">
      <dsp:nvSpPr>
        <dsp:cNvPr id="0" name=""/>
        <dsp:cNvSpPr/>
      </dsp:nvSpPr>
      <dsp:spPr>
        <a:xfrm>
          <a:off x="2678340" y="3008857"/>
          <a:ext cx="7782564" cy="660480"/>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hu-HU" sz="1800" b="1" kern="1200">
              <a:solidFill>
                <a:schemeClr val="tx1"/>
              </a:solidFill>
            </a:rPr>
            <a:t>Impact: most likely 2 party-system + representation error</a:t>
          </a:r>
          <a:endParaRPr lang="en-AU" sz="1800" b="1" kern="1200">
            <a:solidFill>
              <a:schemeClr val="tx1"/>
            </a:solidFill>
          </a:endParaRPr>
        </a:p>
      </dsp:txBody>
      <dsp:txXfrm>
        <a:off x="2697685" y="3028202"/>
        <a:ext cx="6733396" cy="621790"/>
      </dsp:txXfrm>
    </dsp:sp>
    <dsp:sp modelId="{25BE1D83-97D2-4F38-B3CC-45C5232A7FCE}">
      <dsp:nvSpPr>
        <dsp:cNvPr id="0" name=""/>
        <dsp:cNvSpPr/>
      </dsp:nvSpPr>
      <dsp:spPr>
        <a:xfrm>
          <a:off x="7706930" y="482517"/>
          <a:ext cx="429312" cy="42931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AU" sz="2000" b="1" kern="1200">
            <a:solidFill>
              <a:schemeClr val="tx1"/>
            </a:solidFill>
          </a:endParaRPr>
        </a:p>
      </dsp:txBody>
      <dsp:txXfrm>
        <a:off x="7803525" y="482517"/>
        <a:ext cx="236122" cy="323057"/>
      </dsp:txXfrm>
    </dsp:sp>
    <dsp:sp modelId="{174ED9AA-7C1D-4CF0-9022-E9AE70F5F839}">
      <dsp:nvSpPr>
        <dsp:cNvPr id="0" name=""/>
        <dsp:cNvSpPr/>
      </dsp:nvSpPr>
      <dsp:spPr>
        <a:xfrm>
          <a:off x="8288096" y="1234732"/>
          <a:ext cx="429312" cy="42931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AU" sz="2000" b="1" kern="1200">
            <a:solidFill>
              <a:schemeClr val="tx1"/>
            </a:solidFill>
          </a:endParaRPr>
        </a:p>
      </dsp:txBody>
      <dsp:txXfrm>
        <a:off x="8384691" y="1234732"/>
        <a:ext cx="236122" cy="323057"/>
      </dsp:txXfrm>
    </dsp:sp>
    <dsp:sp modelId="{8411E2CD-8106-4416-97E8-8B38D4856828}">
      <dsp:nvSpPr>
        <dsp:cNvPr id="0" name=""/>
        <dsp:cNvSpPr/>
      </dsp:nvSpPr>
      <dsp:spPr>
        <a:xfrm>
          <a:off x="8869262" y="1975938"/>
          <a:ext cx="429312" cy="42931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AU" sz="2000" b="1" kern="1200">
            <a:solidFill>
              <a:schemeClr val="tx1"/>
            </a:solidFill>
          </a:endParaRPr>
        </a:p>
      </dsp:txBody>
      <dsp:txXfrm>
        <a:off x="8965857" y="1975938"/>
        <a:ext cx="236122" cy="323057"/>
      </dsp:txXfrm>
    </dsp:sp>
    <dsp:sp modelId="{15834E27-229B-41B7-93D2-AD2D7269EC5E}">
      <dsp:nvSpPr>
        <dsp:cNvPr id="0" name=""/>
        <dsp:cNvSpPr/>
      </dsp:nvSpPr>
      <dsp:spPr>
        <a:xfrm>
          <a:off x="9450427" y="2735491"/>
          <a:ext cx="429312" cy="42931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AU" sz="2000" b="1" kern="1200">
            <a:solidFill>
              <a:schemeClr val="tx1"/>
            </a:solidFill>
          </a:endParaRPr>
        </a:p>
      </dsp:txBody>
      <dsp:txXfrm>
        <a:off x="9547022" y="2735491"/>
        <a:ext cx="236122" cy="3230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387E4-52E3-428A-A221-09D27201243C}">
      <dsp:nvSpPr>
        <dsp:cNvPr id="0" name=""/>
        <dsp:cNvSpPr/>
      </dsp:nvSpPr>
      <dsp:spPr>
        <a:xfrm>
          <a:off x="0" y="527839"/>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Everyone can order their preference list from 1 to n, for n options</a:t>
          </a:r>
          <a:endParaRPr lang="en-AU" sz="2400" b="1" kern="1200">
            <a:solidFill>
              <a:schemeClr val="tx1"/>
            </a:solidFill>
          </a:endParaRPr>
        </a:p>
      </dsp:txBody>
      <dsp:txXfrm>
        <a:off x="27415" y="555254"/>
        <a:ext cx="10496281" cy="506769"/>
      </dsp:txXfrm>
    </dsp:sp>
    <dsp:sp modelId="{DF1F15A2-8256-4829-907D-16FD4C752E3C}">
      <dsp:nvSpPr>
        <dsp:cNvPr id="0" name=""/>
        <dsp:cNvSpPr/>
      </dsp:nvSpPr>
      <dsp:spPr>
        <a:xfrm>
          <a:off x="0" y="1158560"/>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Least favoured option is eliminated</a:t>
          </a:r>
          <a:endParaRPr lang="en-AU" sz="2400" b="1" kern="1200">
            <a:solidFill>
              <a:schemeClr val="tx1"/>
            </a:solidFill>
          </a:endParaRPr>
        </a:p>
      </dsp:txBody>
      <dsp:txXfrm>
        <a:off x="27415" y="1185975"/>
        <a:ext cx="10496281" cy="506769"/>
      </dsp:txXfrm>
    </dsp:sp>
    <dsp:sp modelId="{E01A5009-1D95-488E-B909-C88A31B6881B}">
      <dsp:nvSpPr>
        <dsp:cNvPr id="0" name=""/>
        <dsp:cNvSpPr/>
      </dsp:nvSpPr>
      <dsp:spPr>
        <a:xfrm>
          <a:off x="0" y="1789280"/>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For eliminated option: 2nd choice added to the still competing opctions</a:t>
          </a:r>
          <a:endParaRPr lang="en-AU" sz="2400" b="1" kern="1200">
            <a:solidFill>
              <a:schemeClr val="tx1"/>
            </a:solidFill>
          </a:endParaRPr>
        </a:p>
      </dsp:txBody>
      <dsp:txXfrm>
        <a:off x="27415" y="1816695"/>
        <a:ext cx="10496281" cy="506769"/>
      </dsp:txXfrm>
    </dsp:sp>
    <dsp:sp modelId="{EFC1F171-72C3-4F4C-AA76-F7DD6355B229}">
      <dsp:nvSpPr>
        <dsp:cNvPr id="0" name=""/>
        <dsp:cNvSpPr/>
      </dsp:nvSpPr>
      <dsp:spPr>
        <a:xfrm>
          <a:off x="0" y="2420000"/>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Notable examples: </a:t>
          </a:r>
          <a:endParaRPr lang="en-AU" sz="2400" b="1" kern="1200">
            <a:solidFill>
              <a:schemeClr val="tx1"/>
            </a:solidFill>
          </a:endParaRPr>
        </a:p>
      </dsp:txBody>
      <dsp:txXfrm>
        <a:off x="27415" y="2447415"/>
        <a:ext cx="10496281" cy="506769"/>
      </dsp:txXfrm>
    </dsp:sp>
    <dsp:sp modelId="{3D0D374E-3A7D-4A70-B0F2-F9A7FAF5D056}">
      <dsp:nvSpPr>
        <dsp:cNvPr id="0" name=""/>
        <dsp:cNvSpPr/>
      </dsp:nvSpPr>
      <dsp:spPr>
        <a:xfrm>
          <a:off x="0" y="2981600"/>
          <a:ext cx="10551111"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99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hu-HU" sz="1900" b="1" kern="1200" dirty="0">
              <a:solidFill>
                <a:schemeClr val="tx1"/>
              </a:solidFill>
            </a:rPr>
            <a:t>most Student Organizations use runoffs, f.e. Single positions in BDU, Oscars,  Australia</a:t>
          </a:r>
          <a:endParaRPr lang="en-AU" sz="1900" b="1" kern="1200" dirty="0">
            <a:solidFill>
              <a:schemeClr val="tx1"/>
            </a:solidFill>
          </a:endParaRPr>
        </a:p>
        <a:p>
          <a:pPr marL="171450" lvl="1" indent="-171450" algn="l" defTabSz="844550">
            <a:lnSpc>
              <a:spcPct val="90000"/>
            </a:lnSpc>
            <a:spcBef>
              <a:spcPct val="0"/>
            </a:spcBef>
            <a:spcAft>
              <a:spcPct val="20000"/>
            </a:spcAft>
            <a:buChar char="•"/>
          </a:pPr>
          <a:r>
            <a:rPr lang="hu-HU" sz="1900" b="1" kern="1200">
              <a:solidFill>
                <a:schemeClr val="tx1"/>
              </a:solidFill>
            </a:rPr>
            <a:t>2 round runoffs are very common: Előválasztás 2021, French or old Hungarian elections</a:t>
          </a:r>
          <a:endParaRPr lang="en-AU" sz="1900" b="1" kern="1200">
            <a:solidFill>
              <a:schemeClr val="tx1"/>
            </a:solidFill>
          </a:endParaRPr>
        </a:p>
      </dsp:txBody>
      <dsp:txXfrm>
        <a:off x="0" y="2981600"/>
        <a:ext cx="10551111" cy="621000"/>
      </dsp:txXfrm>
    </dsp:sp>
    <dsp:sp modelId="{279B6076-6E74-4E55-97AE-1974D9558918}">
      <dsp:nvSpPr>
        <dsp:cNvPr id="0" name=""/>
        <dsp:cNvSpPr/>
      </dsp:nvSpPr>
      <dsp:spPr>
        <a:xfrm>
          <a:off x="0" y="3602600"/>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Major flaws: </a:t>
          </a:r>
          <a:endParaRPr lang="en-AU" sz="2400" b="1" kern="1200">
            <a:solidFill>
              <a:schemeClr val="tx1"/>
            </a:solidFill>
          </a:endParaRPr>
        </a:p>
      </dsp:txBody>
      <dsp:txXfrm>
        <a:off x="27415" y="3630015"/>
        <a:ext cx="10496281" cy="506769"/>
      </dsp:txXfrm>
    </dsp:sp>
    <dsp:sp modelId="{7532DFEE-2C0C-43A8-9C49-057AC1BCB51E}">
      <dsp:nvSpPr>
        <dsp:cNvPr id="0" name=""/>
        <dsp:cNvSpPr/>
      </dsp:nvSpPr>
      <dsp:spPr>
        <a:xfrm>
          <a:off x="0" y="4164200"/>
          <a:ext cx="10551111"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99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hu-HU" sz="1900" b="1" kern="1200">
              <a:solidFill>
                <a:schemeClr val="tx1"/>
              </a:solidFill>
            </a:rPr>
            <a:t>Center squeeze</a:t>
          </a:r>
          <a:endParaRPr lang="en-AU" sz="1900" b="1" kern="1200">
            <a:solidFill>
              <a:schemeClr val="tx1"/>
            </a:solidFill>
          </a:endParaRPr>
        </a:p>
      </dsp:txBody>
      <dsp:txXfrm>
        <a:off x="0" y="4164200"/>
        <a:ext cx="10551111" cy="3974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387E4-52E3-428A-A221-09D27201243C}">
      <dsp:nvSpPr>
        <dsp:cNvPr id="0" name=""/>
        <dsp:cNvSpPr/>
      </dsp:nvSpPr>
      <dsp:spPr>
        <a:xfrm>
          <a:off x="0" y="527839"/>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Everyone can order their preference list from 1 to n, for n options</a:t>
          </a:r>
          <a:endParaRPr lang="en-AU" sz="2400" b="1" kern="1200">
            <a:solidFill>
              <a:schemeClr val="tx1"/>
            </a:solidFill>
          </a:endParaRPr>
        </a:p>
      </dsp:txBody>
      <dsp:txXfrm>
        <a:off x="27415" y="555254"/>
        <a:ext cx="10496281" cy="506769"/>
      </dsp:txXfrm>
    </dsp:sp>
    <dsp:sp modelId="{DF1F15A2-8256-4829-907D-16FD4C752E3C}">
      <dsp:nvSpPr>
        <dsp:cNvPr id="0" name=""/>
        <dsp:cNvSpPr/>
      </dsp:nvSpPr>
      <dsp:spPr>
        <a:xfrm>
          <a:off x="0" y="1158560"/>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Least favoured option is eliminated</a:t>
          </a:r>
          <a:endParaRPr lang="en-AU" sz="2400" b="1" kern="1200">
            <a:solidFill>
              <a:schemeClr val="tx1"/>
            </a:solidFill>
          </a:endParaRPr>
        </a:p>
      </dsp:txBody>
      <dsp:txXfrm>
        <a:off x="27415" y="1185975"/>
        <a:ext cx="10496281" cy="506769"/>
      </dsp:txXfrm>
    </dsp:sp>
    <dsp:sp modelId="{E01A5009-1D95-488E-B909-C88A31B6881B}">
      <dsp:nvSpPr>
        <dsp:cNvPr id="0" name=""/>
        <dsp:cNvSpPr/>
      </dsp:nvSpPr>
      <dsp:spPr>
        <a:xfrm>
          <a:off x="0" y="1789280"/>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For eliminated option: 2nd choice added to the still competing opctions</a:t>
          </a:r>
          <a:endParaRPr lang="en-AU" sz="2400" b="1" kern="1200">
            <a:solidFill>
              <a:schemeClr val="tx1"/>
            </a:solidFill>
          </a:endParaRPr>
        </a:p>
      </dsp:txBody>
      <dsp:txXfrm>
        <a:off x="27415" y="1816695"/>
        <a:ext cx="10496281" cy="506769"/>
      </dsp:txXfrm>
    </dsp:sp>
    <dsp:sp modelId="{EFC1F171-72C3-4F4C-AA76-F7DD6355B229}">
      <dsp:nvSpPr>
        <dsp:cNvPr id="0" name=""/>
        <dsp:cNvSpPr/>
      </dsp:nvSpPr>
      <dsp:spPr>
        <a:xfrm>
          <a:off x="0" y="2420000"/>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Notable examples: </a:t>
          </a:r>
          <a:endParaRPr lang="en-AU" sz="2400" b="1" kern="1200">
            <a:solidFill>
              <a:schemeClr val="tx1"/>
            </a:solidFill>
          </a:endParaRPr>
        </a:p>
      </dsp:txBody>
      <dsp:txXfrm>
        <a:off x="27415" y="2447415"/>
        <a:ext cx="10496281" cy="506769"/>
      </dsp:txXfrm>
    </dsp:sp>
    <dsp:sp modelId="{3D0D374E-3A7D-4A70-B0F2-F9A7FAF5D056}">
      <dsp:nvSpPr>
        <dsp:cNvPr id="0" name=""/>
        <dsp:cNvSpPr/>
      </dsp:nvSpPr>
      <dsp:spPr>
        <a:xfrm>
          <a:off x="0" y="2981600"/>
          <a:ext cx="10551111" cy="621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99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hu-HU" sz="1900" b="1" kern="1200" dirty="0">
              <a:solidFill>
                <a:schemeClr val="tx1"/>
              </a:solidFill>
            </a:rPr>
            <a:t>most Student Organizations use runoffs, f.e. Single positions in BDU, Oscars,  Australia</a:t>
          </a:r>
          <a:endParaRPr lang="en-AU" sz="1900" b="1" kern="1200" dirty="0">
            <a:solidFill>
              <a:schemeClr val="tx1"/>
            </a:solidFill>
          </a:endParaRPr>
        </a:p>
        <a:p>
          <a:pPr marL="171450" lvl="1" indent="-171450" algn="l" defTabSz="844550">
            <a:lnSpc>
              <a:spcPct val="90000"/>
            </a:lnSpc>
            <a:spcBef>
              <a:spcPct val="0"/>
            </a:spcBef>
            <a:spcAft>
              <a:spcPct val="20000"/>
            </a:spcAft>
            <a:buChar char="•"/>
          </a:pPr>
          <a:r>
            <a:rPr lang="hu-HU" sz="1900" b="1" kern="1200">
              <a:solidFill>
                <a:schemeClr val="tx1"/>
              </a:solidFill>
            </a:rPr>
            <a:t>2 round runoffs are very common: Előválasztás 2021, French or old Hungarian elections</a:t>
          </a:r>
          <a:endParaRPr lang="en-AU" sz="1900" b="1" kern="1200">
            <a:solidFill>
              <a:schemeClr val="tx1"/>
            </a:solidFill>
          </a:endParaRPr>
        </a:p>
      </dsp:txBody>
      <dsp:txXfrm>
        <a:off x="0" y="2981600"/>
        <a:ext cx="10551111" cy="621000"/>
      </dsp:txXfrm>
    </dsp:sp>
    <dsp:sp modelId="{279B6076-6E74-4E55-97AE-1974D9558918}">
      <dsp:nvSpPr>
        <dsp:cNvPr id="0" name=""/>
        <dsp:cNvSpPr/>
      </dsp:nvSpPr>
      <dsp:spPr>
        <a:xfrm>
          <a:off x="0" y="3602600"/>
          <a:ext cx="10551111" cy="561599"/>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u-HU" sz="2400" b="1" kern="1200">
              <a:solidFill>
                <a:schemeClr val="tx1"/>
              </a:solidFill>
            </a:rPr>
            <a:t>Major flaws: </a:t>
          </a:r>
          <a:endParaRPr lang="en-AU" sz="2400" b="1" kern="1200">
            <a:solidFill>
              <a:schemeClr val="tx1"/>
            </a:solidFill>
          </a:endParaRPr>
        </a:p>
      </dsp:txBody>
      <dsp:txXfrm>
        <a:off x="27415" y="3630015"/>
        <a:ext cx="10496281" cy="506769"/>
      </dsp:txXfrm>
    </dsp:sp>
    <dsp:sp modelId="{7532DFEE-2C0C-43A8-9C49-057AC1BCB51E}">
      <dsp:nvSpPr>
        <dsp:cNvPr id="0" name=""/>
        <dsp:cNvSpPr/>
      </dsp:nvSpPr>
      <dsp:spPr>
        <a:xfrm>
          <a:off x="0" y="4164200"/>
          <a:ext cx="10551111"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998"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hu-HU" sz="1900" b="1" kern="1200">
              <a:solidFill>
                <a:schemeClr val="tx1"/>
              </a:solidFill>
            </a:rPr>
            <a:t>Center squeeze</a:t>
          </a:r>
          <a:endParaRPr lang="en-AU" sz="1900" b="1" kern="1200">
            <a:solidFill>
              <a:schemeClr val="tx1"/>
            </a:solidFill>
          </a:endParaRPr>
        </a:p>
      </dsp:txBody>
      <dsp:txXfrm>
        <a:off x="0" y="4164200"/>
        <a:ext cx="10551111" cy="3974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BFEC7-2891-401E-942F-4BB2F5D0D25B}">
      <dsp:nvSpPr>
        <dsp:cNvPr id="0" name=""/>
        <dsp:cNvSpPr/>
      </dsp:nvSpPr>
      <dsp:spPr>
        <a:xfrm>
          <a:off x="0" y="342944"/>
          <a:ext cx="6711222" cy="205065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0865" tIns="437388" rIns="520865" bIns="149352" numCol="1" spcCol="1270" anchor="t" anchorCtr="0">
          <a:noAutofit/>
        </a:bodyPr>
        <a:lstStyle/>
        <a:p>
          <a:pPr marL="228600" lvl="1" indent="-228600" algn="l" defTabSz="933450">
            <a:lnSpc>
              <a:spcPct val="90000"/>
            </a:lnSpc>
            <a:spcBef>
              <a:spcPct val="0"/>
            </a:spcBef>
            <a:spcAft>
              <a:spcPct val="15000"/>
            </a:spcAft>
            <a:buChar char="•"/>
          </a:pPr>
          <a:r>
            <a:rPr lang="hu-HU" sz="2100" b="1" kern="1200" dirty="0">
              <a:solidFill>
                <a:schemeClr val="tx1"/>
              </a:solidFill>
            </a:rPr>
            <a:t>Sometimes a candidates can gain advantage, if their supporters don’t show up.  </a:t>
          </a:r>
          <a:endParaRPr lang="en-AU" sz="2100" b="1" kern="1200" dirty="0">
            <a:solidFill>
              <a:schemeClr val="tx1"/>
            </a:solidFill>
          </a:endParaRPr>
        </a:p>
        <a:p>
          <a:pPr marL="228600" lvl="1" indent="-228600" algn="l" defTabSz="933450">
            <a:lnSpc>
              <a:spcPct val="90000"/>
            </a:lnSpc>
            <a:spcBef>
              <a:spcPct val="0"/>
            </a:spcBef>
            <a:spcAft>
              <a:spcPct val="15000"/>
            </a:spcAft>
            <a:buChar char="•"/>
          </a:pPr>
          <a:r>
            <a:rPr lang="en-GB" sz="2100" b="1" i="0" kern="1200" dirty="0" err="1">
              <a:solidFill>
                <a:schemeClr val="tx1"/>
              </a:solidFill>
            </a:rPr>
            <a:t>Fishburn</a:t>
          </a:r>
          <a:r>
            <a:rPr lang="hu-HU" sz="2100" b="1" kern="1200" dirty="0">
              <a:solidFill>
                <a:schemeClr val="tx1"/>
              </a:solidFill>
            </a:rPr>
            <a:t> and </a:t>
          </a:r>
          <a:r>
            <a:rPr lang="en-GB" sz="2100" b="1" i="0" kern="1200" dirty="0" err="1">
              <a:solidFill>
                <a:schemeClr val="tx1"/>
              </a:solidFill>
            </a:rPr>
            <a:t>Brams</a:t>
          </a:r>
          <a:r>
            <a:rPr lang="hu-HU" sz="2100" b="1" kern="1200" dirty="0">
              <a:solidFill>
                <a:schemeClr val="tx1"/>
              </a:solidFill>
            </a:rPr>
            <a:t>: </a:t>
          </a:r>
          <a:r>
            <a:rPr lang="en-GB" sz="2100" b="1" i="1" kern="1200" dirty="0">
              <a:solidFill>
                <a:schemeClr val="tx1"/>
              </a:solidFill>
            </a:rPr>
            <a:t>Paradoxes of preferential voting</a:t>
          </a:r>
          <a:r>
            <a:rPr lang="hu-HU" sz="2100" b="1" i="0" kern="1200" dirty="0">
              <a:solidFill>
                <a:schemeClr val="tx1"/>
              </a:solidFill>
            </a:rPr>
            <a:t> (1983)</a:t>
          </a:r>
          <a:endParaRPr lang="en-AU" sz="2100" b="1" kern="1200" dirty="0">
            <a:solidFill>
              <a:schemeClr val="tx1"/>
            </a:solidFill>
          </a:endParaRPr>
        </a:p>
      </dsp:txBody>
      <dsp:txXfrm>
        <a:off x="0" y="342944"/>
        <a:ext cx="6711222" cy="2050650"/>
      </dsp:txXfrm>
    </dsp:sp>
    <dsp:sp modelId="{B56054AA-7DA6-41FB-82C9-2D53F5F15FF2}">
      <dsp:nvSpPr>
        <dsp:cNvPr id="0" name=""/>
        <dsp:cNvSpPr/>
      </dsp:nvSpPr>
      <dsp:spPr>
        <a:xfrm>
          <a:off x="335561" y="32984"/>
          <a:ext cx="4697855" cy="6199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568" tIns="0" rIns="177568" bIns="0" numCol="1" spcCol="1270" anchor="ctr" anchorCtr="0">
          <a:noAutofit/>
        </a:bodyPr>
        <a:lstStyle/>
        <a:p>
          <a:pPr marL="0" lvl="0" indent="0" algn="l" defTabSz="933450">
            <a:lnSpc>
              <a:spcPct val="90000"/>
            </a:lnSpc>
            <a:spcBef>
              <a:spcPct val="0"/>
            </a:spcBef>
            <a:spcAft>
              <a:spcPct val="35000"/>
            </a:spcAft>
            <a:buNone/>
          </a:pPr>
          <a:r>
            <a:rPr lang="hu-HU" sz="2100" b="1" kern="1200">
              <a:solidFill>
                <a:schemeClr val="tx1"/>
              </a:solidFill>
            </a:rPr>
            <a:t>Its a </a:t>
          </a:r>
          <a:r>
            <a:rPr lang="hu-HU" sz="2100" b="1" i="1" kern="1200">
              <a:solidFill>
                <a:schemeClr val="tx1"/>
              </a:solidFill>
            </a:rPr>
            <a:t>variable population paradox</a:t>
          </a:r>
          <a:endParaRPr lang="en-AU" sz="2100" b="1" kern="1200">
            <a:solidFill>
              <a:schemeClr val="tx1"/>
            </a:solidFill>
          </a:endParaRPr>
        </a:p>
      </dsp:txBody>
      <dsp:txXfrm>
        <a:off x="365823" y="63246"/>
        <a:ext cx="4637331" cy="559396"/>
      </dsp:txXfrm>
    </dsp:sp>
    <dsp:sp modelId="{C59F84C2-7B96-495C-8296-3E9DF50D6471}">
      <dsp:nvSpPr>
        <dsp:cNvPr id="0" name=""/>
        <dsp:cNvSpPr/>
      </dsp:nvSpPr>
      <dsp:spPr>
        <a:xfrm>
          <a:off x="0" y="2816954"/>
          <a:ext cx="6711222" cy="5292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A1D4DC-384D-4D31-A9FD-CDCFB9AAE1C2}">
      <dsp:nvSpPr>
        <dsp:cNvPr id="0" name=""/>
        <dsp:cNvSpPr/>
      </dsp:nvSpPr>
      <dsp:spPr>
        <a:xfrm>
          <a:off x="335561" y="2506994"/>
          <a:ext cx="4697855" cy="6199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568" tIns="0" rIns="177568" bIns="0" numCol="1" spcCol="1270" anchor="ctr" anchorCtr="0">
          <a:noAutofit/>
        </a:bodyPr>
        <a:lstStyle/>
        <a:p>
          <a:pPr marL="0" lvl="0" indent="0" algn="l" defTabSz="933450">
            <a:lnSpc>
              <a:spcPct val="90000"/>
            </a:lnSpc>
            <a:spcBef>
              <a:spcPct val="0"/>
            </a:spcBef>
            <a:spcAft>
              <a:spcPct val="35000"/>
            </a:spcAft>
            <a:buNone/>
          </a:pPr>
          <a:r>
            <a:rPr lang="hu-HU" sz="2100" b="1" kern="1200" dirty="0">
              <a:solidFill>
                <a:schemeClr val="tx1"/>
              </a:solidFill>
            </a:rPr>
            <a:t>Typical example: Instant-runoff</a:t>
          </a:r>
          <a:endParaRPr lang="en-AU" sz="2100" b="1" kern="1200" dirty="0">
            <a:solidFill>
              <a:schemeClr val="tx1"/>
            </a:solidFill>
          </a:endParaRPr>
        </a:p>
      </dsp:txBody>
      <dsp:txXfrm>
        <a:off x="365823" y="2537256"/>
        <a:ext cx="4637331" cy="559396"/>
      </dsp:txXfrm>
    </dsp:sp>
    <dsp:sp modelId="{47D22610-FB9A-4AC3-9C05-FF20BBEA563E}">
      <dsp:nvSpPr>
        <dsp:cNvPr id="0" name=""/>
        <dsp:cNvSpPr/>
      </dsp:nvSpPr>
      <dsp:spPr>
        <a:xfrm>
          <a:off x="0" y="3769514"/>
          <a:ext cx="6711222" cy="1422225"/>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0865" tIns="437388" rIns="520865" bIns="149352" numCol="1" spcCol="1270" anchor="t" anchorCtr="0">
          <a:noAutofit/>
        </a:bodyPr>
        <a:lstStyle/>
        <a:p>
          <a:pPr marL="228600" lvl="1" indent="-228600" algn="l" defTabSz="933450">
            <a:lnSpc>
              <a:spcPct val="90000"/>
            </a:lnSpc>
            <a:spcBef>
              <a:spcPct val="0"/>
            </a:spcBef>
            <a:spcAft>
              <a:spcPct val="15000"/>
            </a:spcAft>
            <a:buChar char="•"/>
          </a:pPr>
          <a:r>
            <a:rPr lang="hu-HU" sz="2100" b="1" kern="1200" dirty="0">
              <a:solidFill>
                <a:schemeClr val="tx1"/>
              </a:solidFill>
            </a:rPr>
            <a:t>„</a:t>
          </a:r>
          <a:r>
            <a:rPr lang="en-GB" sz="2100" b="1" i="0" kern="1200" dirty="0">
              <a:solidFill>
                <a:schemeClr val="tx1"/>
              </a:solidFill>
            </a:rPr>
            <a:t>If there are four or more candidates, then every Condorcet consistent voting method is susceptible to the no-show paradox.</a:t>
          </a:r>
          <a:r>
            <a:rPr lang="hu-HU" sz="2100" b="1" i="0" kern="1200" dirty="0">
              <a:solidFill>
                <a:schemeClr val="tx1"/>
              </a:solidFill>
            </a:rPr>
            <a:t>”</a:t>
          </a:r>
          <a:endParaRPr lang="en-AU" sz="2100" b="1" kern="1200" dirty="0">
            <a:solidFill>
              <a:schemeClr val="tx1"/>
            </a:solidFill>
          </a:endParaRPr>
        </a:p>
      </dsp:txBody>
      <dsp:txXfrm>
        <a:off x="0" y="3769514"/>
        <a:ext cx="6711222" cy="1422225"/>
      </dsp:txXfrm>
    </dsp:sp>
    <dsp:sp modelId="{7F4AFD2C-1D05-4135-9729-BC2B5CD88E94}">
      <dsp:nvSpPr>
        <dsp:cNvPr id="0" name=""/>
        <dsp:cNvSpPr/>
      </dsp:nvSpPr>
      <dsp:spPr>
        <a:xfrm>
          <a:off x="335561" y="3459554"/>
          <a:ext cx="4697855" cy="6199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568" tIns="0" rIns="177568" bIns="0" numCol="1" spcCol="1270" anchor="ctr" anchorCtr="0">
          <a:noAutofit/>
        </a:bodyPr>
        <a:lstStyle/>
        <a:p>
          <a:pPr marL="0" lvl="0" indent="0" algn="l" defTabSz="933450">
            <a:lnSpc>
              <a:spcPct val="90000"/>
            </a:lnSpc>
            <a:spcBef>
              <a:spcPct val="0"/>
            </a:spcBef>
            <a:spcAft>
              <a:spcPct val="35000"/>
            </a:spcAft>
            <a:buNone/>
          </a:pPr>
          <a:r>
            <a:rPr lang="en-GB" sz="2100" b="1" i="0" kern="1200" dirty="0">
              <a:solidFill>
                <a:schemeClr val="tx1"/>
              </a:solidFill>
            </a:rPr>
            <a:t>Theorem (Moulin 1988).</a:t>
          </a:r>
          <a:endParaRPr lang="en-AU" sz="2100" b="1" kern="1200" dirty="0">
            <a:solidFill>
              <a:schemeClr val="tx1"/>
            </a:solidFill>
          </a:endParaRPr>
        </a:p>
      </dsp:txBody>
      <dsp:txXfrm>
        <a:off x="365823" y="3489816"/>
        <a:ext cx="4637331" cy="55939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9D680-2326-4A64-912C-435263CA319F}">
      <dsp:nvSpPr>
        <dsp:cNvPr id="0" name=""/>
        <dsp:cNvSpPr/>
      </dsp:nvSpPr>
      <dsp:spPr>
        <a:xfrm>
          <a:off x="0" y="482828"/>
          <a:ext cx="9340122" cy="1885275"/>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4897" tIns="395732" rIns="724897" bIns="135128" numCol="1" spcCol="1270" anchor="t" anchorCtr="0">
          <a:noAutofit/>
        </a:bodyPr>
        <a:lstStyle/>
        <a:p>
          <a:pPr marL="171450" lvl="1" indent="-171450" algn="l" defTabSz="844550">
            <a:lnSpc>
              <a:spcPct val="90000"/>
            </a:lnSpc>
            <a:spcBef>
              <a:spcPct val="0"/>
            </a:spcBef>
            <a:spcAft>
              <a:spcPct val="15000"/>
            </a:spcAft>
            <a:buChar char="•"/>
          </a:pPr>
          <a:r>
            <a:rPr lang="hu-HU" sz="1900" b="0" i="1" kern="1200" dirty="0">
              <a:solidFill>
                <a:schemeClr val="tx1"/>
              </a:solidFill>
            </a:rPr>
            <a:t>Stability in competition</a:t>
          </a:r>
          <a:r>
            <a:rPr lang="hu-HU" sz="1900" i="1" kern="1200" dirty="0">
              <a:solidFill>
                <a:schemeClr val="tx1"/>
              </a:solidFill>
            </a:rPr>
            <a:t> </a:t>
          </a:r>
          <a:r>
            <a:rPr lang="hu-HU" sz="1900" kern="1200" dirty="0">
              <a:solidFill>
                <a:schemeClr val="tx1"/>
              </a:solidFill>
            </a:rPr>
            <a:t>(1929) by Harold Hotelling  (extremely impactful mathematical statistician,</a:t>
          </a:r>
          <a:endParaRPr lang="en-AU" sz="1900" kern="1200" dirty="0">
            <a:solidFill>
              <a:schemeClr val="tx1"/>
            </a:solidFill>
          </a:endParaRPr>
        </a:p>
        <a:p>
          <a:pPr marL="171450" lvl="1" indent="-171450" algn="l" defTabSz="844550">
            <a:lnSpc>
              <a:spcPct val="90000"/>
            </a:lnSpc>
            <a:spcBef>
              <a:spcPct val="0"/>
            </a:spcBef>
            <a:spcAft>
              <a:spcPct val="15000"/>
            </a:spcAft>
            <a:buChar char="•"/>
          </a:pPr>
          <a:r>
            <a:rPr lang="hu-HU" sz="1900" kern="1200" dirty="0">
              <a:solidFill>
                <a:schemeClr val="tx1"/>
              </a:solidFill>
            </a:rPr>
            <a:t> if you ever studied statistics, you studied based on his foundations</a:t>
          </a:r>
          <a:endParaRPr lang="en-AU" sz="1900" kern="1200" dirty="0">
            <a:solidFill>
              <a:schemeClr val="tx1"/>
            </a:solidFill>
          </a:endParaRPr>
        </a:p>
        <a:p>
          <a:pPr marL="171450" lvl="1" indent="-171450" algn="l" defTabSz="844550">
            <a:lnSpc>
              <a:spcPct val="90000"/>
            </a:lnSpc>
            <a:spcBef>
              <a:spcPct val="0"/>
            </a:spcBef>
            <a:spcAft>
              <a:spcPct val="15000"/>
            </a:spcAft>
            <a:buChar char="•"/>
          </a:pPr>
          <a:r>
            <a:rPr lang="hu-HU" sz="1900" kern="1200" dirty="0">
              <a:solidFill>
                <a:schemeClr val="tx1"/>
              </a:solidFill>
            </a:rPr>
            <a:t>developed and named the principal componenet analysis method which is a bread and butter skill for computer scientists)</a:t>
          </a:r>
          <a:endParaRPr lang="en-AU" sz="1900" kern="1200" dirty="0">
            <a:solidFill>
              <a:schemeClr val="tx1"/>
            </a:solidFill>
          </a:endParaRPr>
        </a:p>
      </dsp:txBody>
      <dsp:txXfrm>
        <a:off x="0" y="482828"/>
        <a:ext cx="9340122" cy="1885275"/>
      </dsp:txXfrm>
    </dsp:sp>
    <dsp:sp modelId="{4CFEC44C-FE57-4ACC-8A8C-71706541C3E5}">
      <dsp:nvSpPr>
        <dsp:cNvPr id="0" name=""/>
        <dsp:cNvSpPr/>
      </dsp:nvSpPr>
      <dsp:spPr>
        <a:xfrm>
          <a:off x="467006" y="202388"/>
          <a:ext cx="6538085" cy="56088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4" tIns="0" rIns="247124" bIns="0" numCol="1" spcCol="1270" anchor="ctr" anchorCtr="0">
          <a:noAutofit/>
        </a:bodyPr>
        <a:lstStyle/>
        <a:p>
          <a:pPr marL="0" lvl="0" indent="0" algn="l" defTabSz="844550">
            <a:lnSpc>
              <a:spcPct val="90000"/>
            </a:lnSpc>
            <a:spcBef>
              <a:spcPct val="0"/>
            </a:spcBef>
            <a:spcAft>
              <a:spcPct val="35000"/>
            </a:spcAft>
            <a:buNone/>
          </a:pPr>
          <a:r>
            <a:rPr lang="hu-HU" sz="1900" b="0" i="0" kern="1200" dirty="0">
              <a:solidFill>
                <a:schemeClr val="tx1"/>
              </a:solidFill>
            </a:rPr>
            <a:t>Origins of the idea: Hotelling’s law (principle of minimum differentiation) </a:t>
          </a:r>
          <a:endParaRPr lang="en-AU" sz="1900" kern="1200" dirty="0">
            <a:solidFill>
              <a:schemeClr val="tx1"/>
            </a:solidFill>
          </a:endParaRPr>
        </a:p>
      </dsp:txBody>
      <dsp:txXfrm>
        <a:off x="494386" y="229768"/>
        <a:ext cx="6483325" cy="506120"/>
      </dsp:txXfrm>
    </dsp:sp>
    <dsp:sp modelId="{0057917E-6D6E-44F9-BA2B-13CC9BD02C64}">
      <dsp:nvSpPr>
        <dsp:cNvPr id="0" name=""/>
        <dsp:cNvSpPr/>
      </dsp:nvSpPr>
      <dsp:spPr>
        <a:xfrm>
          <a:off x="0" y="2751143"/>
          <a:ext cx="9340122" cy="1047375"/>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4897" tIns="395732" rIns="724897" bIns="135128" numCol="1" spcCol="1270" anchor="t" anchorCtr="0">
          <a:noAutofit/>
        </a:bodyPr>
        <a:lstStyle/>
        <a:p>
          <a:pPr marL="171450" lvl="1" indent="-171450" algn="l" defTabSz="844550">
            <a:lnSpc>
              <a:spcPct val="90000"/>
            </a:lnSpc>
            <a:spcBef>
              <a:spcPct val="0"/>
            </a:spcBef>
            <a:spcAft>
              <a:spcPct val="15000"/>
            </a:spcAft>
            <a:buChar char="•"/>
          </a:pPr>
          <a:r>
            <a:rPr lang="en-GB" sz="1900" b="0" i="0" kern="1200" dirty="0" err="1">
              <a:solidFill>
                <a:schemeClr val="tx1"/>
              </a:solidFill>
            </a:rPr>
            <a:t>Alós</a:t>
          </a:r>
          <a:r>
            <a:rPr lang="en-GB" sz="1900" b="0" i="0" kern="1200" dirty="0">
              <a:solidFill>
                <a:schemeClr val="tx1"/>
              </a:solidFill>
            </a:rPr>
            <a:t>-Ferrer, C, &amp; </a:t>
          </a:r>
          <a:r>
            <a:rPr lang="en-GB" sz="1900" b="0" i="0" kern="1200" dirty="0" err="1">
              <a:solidFill>
                <a:schemeClr val="tx1"/>
              </a:solidFill>
            </a:rPr>
            <a:t>Granić</a:t>
          </a:r>
          <a:r>
            <a:rPr lang="en-GB" sz="1900" b="0" i="0" kern="1200" dirty="0">
              <a:solidFill>
                <a:schemeClr val="tx1"/>
              </a:solidFill>
            </a:rPr>
            <a:t>, G.D. (2015). Political Space Representations with Approval Data. </a:t>
          </a:r>
          <a:r>
            <a:rPr lang="en-GB" sz="1900" b="0" i="1" kern="1200" dirty="0">
              <a:solidFill>
                <a:schemeClr val="tx1"/>
              </a:solidFill>
            </a:rPr>
            <a:t>Electoral Studies</a:t>
          </a:r>
          <a:r>
            <a:rPr lang="en-GB" sz="1900" b="0" i="0" kern="1200" dirty="0">
              <a:solidFill>
                <a:schemeClr val="tx1"/>
              </a:solidFill>
            </a:rPr>
            <a:t>, </a:t>
          </a:r>
          <a:r>
            <a:rPr lang="en-GB" sz="1900" b="0" i="1" kern="1200" dirty="0">
              <a:solidFill>
                <a:schemeClr val="tx1"/>
              </a:solidFill>
            </a:rPr>
            <a:t>39</a:t>
          </a:r>
          <a:r>
            <a:rPr lang="en-GB" sz="1900" b="0" i="0" kern="1200" dirty="0">
              <a:solidFill>
                <a:schemeClr val="tx1"/>
              </a:solidFill>
            </a:rPr>
            <a:t>, 56–71. doi:10.1016/j.electstud.2015.04.003</a:t>
          </a:r>
          <a:endParaRPr lang="en-AU" sz="1900" kern="1200" dirty="0">
            <a:solidFill>
              <a:schemeClr val="tx1"/>
            </a:solidFill>
          </a:endParaRPr>
        </a:p>
      </dsp:txBody>
      <dsp:txXfrm>
        <a:off x="0" y="2751143"/>
        <a:ext cx="9340122" cy="1047375"/>
      </dsp:txXfrm>
    </dsp:sp>
    <dsp:sp modelId="{5B17ACD4-4694-4CE1-985E-BAE98BEA2998}">
      <dsp:nvSpPr>
        <dsp:cNvPr id="0" name=""/>
        <dsp:cNvSpPr/>
      </dsp:nvSpPr>
      <dsp:spPr>
        <a:xfrm>
          <a:off x="467006" y="2470703"/>
          <a:ext cx="6538085" cy="56088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4" tIns="0" rIns="247124" bIns="0" numCol="1" spcCol="1270" anchor="ctr" anchorCtr="0">
          <a:noAutofit/>
        </a:bodyPr>
        <a:lstStyle/>
        <a:p>
          <a:pPr marL="0" lvl="0" indent="0" algn="l" defTabSz="844550">
            <a:lnSpc>
              <a:spcPct val="90000"/>
            </a:lnSpc>
            <a:spcBef>
              <a:spcPct val="0"/>
            </a:spcBef>
            <a:spcAft>
              <a:spcPct val="35000"/>
            </a:spcAft>
            <a:buNone/>
          </a:pPr>
          <a:r>
            <a:rPr lang="hu-HU" sz="1900" b="0" i="0" kern="1200" dirty="0">
              <a:solidFill>
                <a:schemeClr val="tx1"/>
              </a:solidFill>
            </a:rPr>
            <a:t>We need at least 4 dimensions based on German voter data: </a:t>
          </a:r>
          <a:endParaRPr lang="en-AU" sz="1900" kern="1200" dirty="0">
            <a:solidFill>
              <a:schemeClr val="tx1"/>
            </a:solidFill>
          </a:endParaRPr>
        </a:p>
      </dsp:txBody>
      <dsp:txXfrm>
        <a:off x="494386" y="2498083"/>
        <a:ext cx="6483325" cy="506120"/>
      </dsp:txXfrm>
    </dsp:sp>
    <dsp:sp modelId="{ABFE7839-7347-4B9E-BD34-D9BAAEF5AE2D}">
      <dsp:nvSpPr>
        <dsp:cNvPr id="0" name=""/>
        <dsp:cNvSpPr/>
      </dsp:nvSpPr>
      <dsp:spPr>
        <a:xfrm>
          <a:off x="0" y="4181558"/>
          <a:ext cx="9340122" cy="4788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8649C9-8C81-4C94-8637-5ECFFF73DF16}">
      <dsp:nvSpPr>
        <dsp:cNvPr id="0" name=""/>
        <dsp:cNvSpPr/>
      </dsp:nvSpPr>
      <dsp:spPr>
        <a:xfrm>
          <a:off x="467006" y="3901118"/>
          <a:ext cx="6538085" cy="56088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124" tIns="0" rIns="247124" bIns="0" numCol="1" spcCol="1270" anchor="ctr" anchorCtr="0">
          <a:noAutofit/>
        </a:bodyPr>
        <a:lstStyle/>
        <a:p>
          <a:pPr marL="0" lvl="0" indent="0" algn="l" defTabSz="844550">
            <a:lnSpc>
              <a:spcPct val="90000"/>
            </a:lnSpc>
            <a:spcBef>
              <a:spcPct val="0"/>
            </a:spcBef>
            <a:spcAft>
              <a:spcPct val="35000"/>
            </a:spcAft>
            <a:buNone/>
          </a:pPr>
          <a:r>
            <a:rPr lang="hu-HU" sz="1900" kern="1200" dirty="0">
              <a:solidFill>
                <a:schemeClr val="tx1"/>
              </a:solidFill>
            </a:rPr>
            <a:t>Impartial culture: we rank everyone</a:t>
          </a:r>
          <a:endParaRPr lang="en-AU" sz="1900" kern="1200" dirty="0">
            <a:solidFill>
              <a:schemeClr val="tx1"/>
            </a:solidFill>
          </a:endParaRPr>
        </a:p>
      </dsp:txBody>
      <dsp:txXfrm>
        <a:off x="494386" y="3928498"/>
        <a:ext cx="6483325" cy="5061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9E73B-CD37-4FCD-AFB7-C9D7E27B5C2E}">
      <dsp:nvSpPr>
        <dsp:cNvPr id="0" name=""/>
        <dsp:cNvSpPr/>
      </dsp:nvSpPr>
      <dsp:spPr>
        <a:xfrm>
          <a:off x="0" y="2915"/>
          <a:ext cx="10614160"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hu-HU" sz="2200" b="1" kern="1200">
              <a:solidFill>
                <a:schemeClr val="tx1"/>
              </a:solidFill>
            </a:rPr>
            <a:t>Basically vector-voting: you can proportionate how much you like an option on a scale</a:t>
          </a:r>
          <a:endParaRPr lang="en-US" sz="2200" b="1" kern="1200">
            <a:solidFill>
              <a:schemeClr val="tx1"/>
            </a:solidFill>
          </a:endParaRPr>
        </a:p>
      </dsp:txBody>
      <dsp:txXfrm>
        <a:off x="41465" y="44380"/>
        <a:ext cx="10531230" cy="766490"/>
      </dsp:txXfrm>
    </dsp:sp>
    <dsp:sp modelId="{618BCE67-100D-43D2-881F-6E40AEC7E592}">
      <dsp:nvSpPr>
        <dsp:cNvPr id="0" name=""/>
        <dsp:cNvSpPr/>
      </dsp:nvSpPr>
      <dsp:spPr>
        <a:xfrm>
          <a:off x="0" y="915695"/>
          <a:ext cx="10614160"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hu-HU" sz="2200" b="1" kern="1200">
              <a:solidFill>
                <a:schemeClr val="tx1"/>
              </a:solidFill>
            </a:rPr>
            <a:t>Notable examples:  Giving grades for students, or any 1 to 10 list,  feedback systems, BP speaker scores</a:t>
          </a:r>
          <a:endParaRPr lang="en-US" sz="2200" b="1" kern="1200">
            <a:solidFill>
              <a:schemeClr val="tx1"/>
            </a:solidFill>
          </a:endParaRPr>
        </a:p>
      </dsp:txBody>
      <dsp:txXfrm>
        <a:off x="41465" y="957160"/>
        <a:ext cx="10531230" cy="766490"/>
      </dsp:txXfrm>
    </dsp:sp>
    <dsp:sp modelId="{DB4C5548-77AF-4EF5-89F4-30E8031D4DE0}">
      <dsp:nvSpPr>
        <dsp:cNvPr id="0" name=""/>
        <dsp:cNvSpPr/>
      </dsp:nvSpPr>
      <dsp:spPr>
        <a:xfrm>
          <a:off x="0" y="1828475"/>
          <a:ext cx="10614160"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hu-HU" sz="2200" b="1" kern="1200">
              <a:solidFill>
                <a:schemeClr val="tx1"/>
              </a:solidFill>
            </a:rPr>
            <a:t>What is the advantage? </a:t>
          </a:r>
          <a:endParaRPr lang="en-US" sz="2200" b="1" kern="1200">
            <a:solidFill>
              <a:schemeClr val="tx1"/>
            </a:solidFill>
          </a:endParaRPr>
        </a:p>
      </dsp:txBody>
      <dsp:txXfrm>
        <a:off x="41465" y="1869940"/>
        <a:ext cx="10531230" cy="766490"/>
      </dsp:txXfrm>
    </dsp:sp>
    <dsp:sp modelId="{CFE75493-7130-4875-8B23-7A521023573A}">
      <dsp:nvSpPr>
        <dsp:cNvPr id="0" name=""/>
        <dsp:cNvSpPr/>
      </dsp:nvSpPr>
      <dsp:spPr>
        <a:xfrm>
          <a:off x="0" y="2741255"/>
          <a:ext cx="10614160"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hu-HU" sz="2200" b="1" kern="1200">
              <a:solidFill>
                <a:schemeClr val="tx1"/>
              </a:solidFill>
            </a:rPr>
            <a:t>What is the disatvantage? </a:t>
          </a:r>
          <a:endParaRPr lang="en-US" sz="2200" b="1" kern="1200">
            <a:solidFill>
              <a:schemeClr val="tx1"/>
            </a:solidFill>
          </a:endParaRPr>
        </a:p>
      </dsp:txBody>
      <dsp:txXfrm>
        <a:off x="41465" y="2782720"/>
        <a:ext cx="10531230" cy="7664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876D-2A86-43DB-95C2-06A59A12B5A2}">
      <dsp:nvSpPr>
        <dsp:cNvPr id="0" name=""/>
        <dsp:cNvSpPr/>
      </dsp:nvSpPr>
      <dsp:spPr>
        <a:xfrm>
          <a:off x="0" y="91946"/>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i="0" kern="1200">
              <a:solidFill>
                <a:schemeClr val="tx1"/>
              </a:solidFill>
            </a:rPr>
            <a:t>Suppose majorities prefer, for example, candidate A over B, B over C, and yet C over A. When this occurs, it is because the conflicting majorities are each made up of different groups of individuals.</a:t>
          </a:r>
          <a:endParaRPr lang="en-AU" sz="1600" b="1" kern="1200">
            <a:solidFill>
              <a:schemeClr val="tx1"/>
            </a:solidFill>
          </a:endParaRPr>
        </a:p>
      </dsp:txBody>
      <dsp:txXfrm>
        <a:off x="41465" y="133411"/>
        <a:ext cx="10095391" cy="766490"/>
      </dsp:txXfrm>
    </dsp:sp>
    <dsp:sp modelId="{701C49F7-3D6A-42B6-B94F-FACB852781F1}">
      <dsp:nvSpPr>
        <dsp:cNvPr id="0" name=""/>
        <dsp:cNvSpPr/>
      </dsp:nvSpPr>
      <dsp:spPr>
        <a:xfrm>
          <a:off x="0" y="987446"/>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dirty="0">
              <a:solidFill>
                <a:schemeClr val="tx1"/>
              </a:solidFill>
            </a:rPr>
            <a:t>Impact: expectation of transitivity on the part of all individuals’ preferences should result in transitivity of societal preferences is a fallacy of the composition! </a:t>
          </a:r>
          <a:endParaRPr lang="en-AU" sz="1600" b="1" kern="1200" dirty="0">
            <a:solidFill>
              <a:schemeClr val="tx1"/>
            </a:solidFill>
          </a:endParaRPr>
        </a:p>
      </dsp:txBody>
      <dsp:txXfrm>
        <a:off x="41465" y="1028911"/>
        <a:ext cx="10095391" cy="766490"/>
      </dsp:txXfrm>
    </dsp:sp>
    <dsp:sp modelId="{5352AE06-009D-4B8D-B886-3F48D5631400}">
      <dsp:nvSpPr>
        <dsp:cNvPr id="0" name=""/>
        <dsp:cNvSpPr/>
      </dsp:nvSpPr>
      <dsp:spPr>
        <a:xfrm>
          <a:off x="0" y="18829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accent1"/>
              </a:solidFill>
            </a:rPr>
            <a:t>Quickfix 1:  Cardinal ratings </a:t>
          </a:r>
          <a:r>
            <a:rPr lang="hu-HU" sz="1600" b="1" kern="1200">
              <a:solidFill>
                <a:schemeClr val="accent1"/>
              </a:solidFill>
              <a:sym typeface="Wingdings" panose="05000000000000000000" pitchFamily="2" charset="2"/>
            </a:rPr>
            <a:t></a:t>
          </a:r>
          <a:r>
            <a:rPr lang="hu-HU" sz="1600" b="1" kern="1200">
              <a:solidFill>
                <a:schemeClr val="accent1"/>
              </a:solidFill>
            </a:rPr>
            <a:t> vector votes</a:t>
          </a:r>
          <a:endParaRPr lang="en-AU" sz="1600" b="1" kern="1200">
            <a:solidFill>
              <a:schemeClr val="accent1"/>
            </a:solidFill>
          </a:endParaRPr>
        </a:p>
      </dsp:txBody>
      <dsp:txXfrm>
        <a:off x="41465" y="1924412"/>
        <a:ext cx="10095391" cy="766490"/>
      </dsp:txXfrm>
    </dsp:sp>
    <dsp:sp modelId="{5759705B-8BEB-4368-9E76-55900AB027A8}">
      <dsp:nvSpPr>
        <dsp:cNvPr id="0" name=""/>
        <dsp:cNvSpPr/>
      </dsp:nvSpPr>
      <dsp:spPr>
        <a:xfrm>
          <a:off x="0" y="27784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accent1"/>
              </a:solidFill>
            </a:rPr>
            <a:t>Quickfix 2:  Large society </a:t>
          </a:r>
          <a:r>
            <a:rPr lang="hu-HU" sz="1600" b="1" kern="1200">
              <a:solidFill>
                <a:schemeClr val="accent1"/>
              </a:solidFill>
              <a:sym typeface="Wingdings" panose="05000000000000000000" pitchFamily="2" charset="2"/>
            </a:rPr>
            <a:t></a:t>
          </a:r>
          <a:r>
            <a:rPr lang="hu-HU" sz="1600" b="1" kern="1200">
              <a:solidFill>
                <a:schemeClr val="accent1"/>
              </a:solidFill>
            </a:rPr>
            <a:t> 3 options, 100 voters: 5%,  1000 voters: 0.5%, 10000 voters: 0.05%</a:t>
          </a:r>
          <a:endParaRPr lang="en-AU" sz="1600" b="1" kern="1200">
            <a:solidFill>
              <a:schemeClr val="accent1"/>
            </a:solidFill>
          </a:endParaRPr>
        </a:p>
      </dsp:txBody>
      <dsp:txXfrm>
        <a:off x="41465" y="2819912"/>
        <a:ext cx="10095391" cy="766490"/>
      </dsp:txXfrm>
    </dsp:sp>
    <dsp:sp modelId="{AA2235AC-7480-467F-A4F7-91197A76A75B}">
      <dsp:nvSpPr>
        <dsp:cNvPr id="0" name=""/>
        <dsp:cNvSpPr/>
      </dsp:nvSpPr>
      <dsp:spPr>
        <a:xfrm>
          <a:off x="0" y="36739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accent1"/>
              </a:solidFill>
            </a:rPr>
            <a:t>Suppose we have a WUDC final: we have 99 judges, and teams and OG clearly lost the debate with a bad model. What is the chance that we will get a fair World Champion? (95%) </a:t>
          </a:r>
          <a:r>
            <a:rPr lang="hu-HU" sz="1600" b="1" kern="1200">
              <a:solidFill>
                <a:schemeClr val="accent1"/>
              </a:solidFill>
              <a:sym typeface="Wingdings" panose="05000000000000000000" pitchFamily="2" charset="2"/>
            </a:rPr>
            <a:t></a:t>
          </a:r>
          <a:r>
            <a:rPr lang="hu-HU" sz="1600" b="1" kern="1200">
              <a:solidFill>
                <a:schemeClr val="accent1"/>
              </a:solidFill>
            </a:rPr>
            <a:t> if there is 1 bad team every year in the finals, we get 1 unworthy world champion every 20 years? </a:t>
          </a:r>
          <a:endParaRPr lang="en-AU" sz="1600" b="1" kern="1200">
            <a:solidFill>
              <a:schemeClr val="accent1"/>
            </a:solidFill>
          </a:endParaRPr>
        </a:p>
      </dsp:txBody>
      <dsp:txXfrm>
        <a:off x="41465" y="3715412"/>
        <a:ext cx="10095391" cy="766490"/>
      </dsp:txXfrm>
    </dsp:sp>
    <dsp:sp modelId="{4F204254-D39B-4BCB-BD64-A987724214A9}">
      <dsp:nvSpPr>
        <dsp:cNvPr id="0" name=""/>
        <dsp:cNvSpPr/>
      </dsp:nvSpPr>
      <dsp:spPr>
        <a:xfrm>
          <a:off x="0" y="45694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accent1"/>
              </a:solidFill>
            </a:rPr>
            <a:t>More practical implementation: two-stage voting process can be harmful</a:t>
          </a:r>
          <a:endParaRPr lang="en-AU" sz="1600" b="1" kern="1200">
            <a:solidFill>
              <a:schemeClr val="accent1"/>
            </a:solidFill>
          </a:endParaRPr>
        </a:p>
      </dsp:txBody>
      <dsp:txXfrm>
        <a:off x="41465" y="4610912"/>
        <a:ext cx="10095391" cy="7664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876D-2A86-43DB-95C2-06A59A12B5A2}">
      <dsp:nvSpPr>
        <dsp:cNvPr id="0" name=""/>
        <dsp:cNvSpPr/>
      </dsp:nvSpPr>
      <dsp:spPr>
        <a:xfrm>
          <a:off x="0" y="91946"/>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i="0" kern="1200">
              <a:solidFill>
                <a:schemeClr val="tx1"/>
              </a:solidFill>
            </a:rPr>
            <a:t>Suppose majorities prefer, for example, candidate A over B, B over C, and yet C over A. When this occurs, it is because the conflicting majorities are each made up of different groups of individuals.</a:t>
          </a:r>
          <a:endParaRPr lang="en-AU" sz="1600" b="1" kern="1200">
            <a:solidFill>
              <a:schemeClr val="tx1"/>
            </a:solidFill>
          </a:endParaRPr>
        </a:p>
      </dsp:txBody>
      <dsp:txXfrm>
        <a:off x="41465" y="133411"/>
        <a:ext cx="10095391" cy="766490"/>
      </dsp:txXfrm>
    </dsp:sp>
    <dsp:sp modelId="{701C49F7-3D6A-42B6-B94F-FACB852781F1}">
      <dsp:nvSpPr>
        <dsp:cNvPr id="0" name=""/>
        <dsp:cNvSpPr/>
      </dsp:nvSpPr>
      <dsp:spPr>
        <a:xfrm>
          <a:off x="0" y="987446"/>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dirty="0">
              <a:solidFill>
                <a:schemeClr val="tx1"/>
              </a:solidFill>
            </a:rPr>
            <a:t>Impact: expectation of transitivity on the part of all individuals’ preferences should result in transitivity of societal preferences is a fallacy of the composition! </a:t>
          </a:r>
          <a:endParaRPr lang="en-AU" sz="1600" b="1" kern="1200" dirty="0">
            <a:solidFill>
              <a:schemeClr val="tx1"/>
            </a:solidFill>
          </a:endParaRPr>
        </a:p>
      </dsp:txBody>
      <dsp:txXfrm>
        <a:off x="41465" y="1028911"/>
        <a:ext cx="10095391" cy="766490"/>
      </dsp:txXfrm>
    </dsp:sp>
    <dsp:sp modelId="{5352AE06-009D-4B8D-B886-3F48D5631400}">
      <dsp:nvSpPr>
        <dsp:cNvPr id="0" name=""/>
        <dsp:cNvSpPr/>
      </dsp:nvSpPr>
      <dsp:spPr>
        <a:xfrm>
          <a:off x="0" y="18829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tx1"/>
              </a:solidFill>
            </a:rPr>
            <a:t>Quickfix 1:  Cardinal ratings </a:t>
          </a:r>
          <a:r>
            <a:rPr lang="hu-HU" sz="1600" b="1" kern="1200">
              <a:solidFill>
                <a:schemeClr val="tx1"/>
              </a:solidFill>
              <a:sym typeface="Wingdings" panose="05000000000000000000" pitchFamily="2" charset="2"/>
            </a:rPr>
            <a:t></a:t>
          </a:r>
          <a:r>
            <a:rPr lang="hu-HU" sz="1600" b="1" kern="1200">
              <a:solidFill>
                <a:schemeClr val="tx1"/>
              </a:solidFill>
            </a:rPr>
            <a:t> vector votes</a:t>
          </a:r>
          <a:endParaRPr lang="en-AU" sz="1600" b="1" kern="1200">
            <a:solidFill>
              <a:schemeClr val="tx1"/>
            </a:solidFill>
          </a:endParaRPr>
        </a:p>
      </dsp:txBody>
      <dsp:txXfrm>
        <a:off x="41465" y="1924412"/>
        <a:ext cx="10095391" cy="766490"/>
      </dsp:txXfrm>
    </dsp:sp>
    <dsp:sp modelId="{5759705B-8BEB-4368-9E76-55900AB027A8}">
      <dsp:nvSpPr>
        <dsp:cNvPr id="0" name=""/>
        <dsp:cNvSpPr/>
      </dsp:nvSpPr>
      <dsp:spPr>
        <a:xfrm>
          <a:off x="0" y="27784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tx1"/>
              </a:solidFill>
            </a:rPr>
            <a:t>Quickfix 2:  Large society </a:t>
          </a:r>
          <a:r>
            <a:rPr lang="hu-HU" sz="1600" b="1" kern="1200">
              <a:solidFill>
                <a:schemeClr val="tx1"/>
              </a:solidFill>
              <a:sym typeface="Wingdings" panose="05000000000000000000" pitchFamily="2" charset="2"/>
            </a:rPr>
            <a:t></a:t>
          </a:r>
          <a:r>
            <a:rPr lang="hu-HU" sz="1600" b="1" kern="1200">
              <a:solidFill>
                <a:schemeClr val="tx1"/>
              </a:solidFill>
            </a:rPr>
            <a:t> 3 options, 100 voters: 5%,  1000 voters: 0.5%, 10000 voters: 0.05%</a:t>
          </a:r>
          <a:endParaRPr lang="en-AU" sz="1600" b="1" kern="1200">
            <a:solidFill>
              <a:schemeClr val="tx1"/>
            </a:solidFill>
          </a:endParaRPr>
        </a:p>
      </dsp:txBody>
      <dsp:txXfrm>
        <a:off x="41465" y="2819912"/>
        <a:ext cx="10095391" cy="766490"/>
      </dsp:txXfrm>
    </dsp:sp>
    <dsp:sp modelId="{AA2235AC-7480-467F-A4F7-91197A76A75B}">
      <dsp:nvSpPr>
        <dsp:cNvPr id="0" name=""/>
        <dsp:cNvSpPr/>
      </dsp:nvSpPr>
      <dsp:spPr>
        <a:xfrm>
          <a:off x="0" y="36739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accent1"/>
              </a:solidFill>
            </a:rPr>
            <a:t>Suppose we have a WUDC final: we have 99 judges, and teams and OG clearly lost the debate with a bad model. What is the chance that we will get a fair World Champion? (95%) </a:t>
          </a:r>
          <a:r>
            <a:rPr lang="hu-HU" sz="1600" b="1" kern="1200">
              <a:solidFill>
                <a:schemeClr val="accent1"/>
              </a:solidFill>
              <a:sym typeface="Wingdings" panose="05000000000000000000" pitchFamily="2" charset="2"/>
            </a:rPr>
            <a:t></a:t>
          </a:r>
          <a:r>
            <a:rPr lang="hu-HU" sz="1600" b="1" kern="1200">
              <a:solidFill>
                <a:schemeClr val="accent1"/>
              </a:solidFill>
            </a:rPr>
            <a:t> if there is 1 bad team every year in the finals, we get 1 unworthy world champion every 20 years? </a:t>
          </a:r>
          <a:endParaRPr lang="en-AU" sz="1600" b="1" kern="1200">
            <a:solidFill>
              <a:schemeClr val="accent1"/>
            </a:solidFill>
          </a:endParaRPr>
        </a:p>
      </dsp:txBody>
      <dsp:txXfrm>
        <a:off x="41465" y="3715412"/>
        <a:ext cx="10095391" cy="766490"/>
      </dsp:txXfrm>
    </dsp:sp>
    <dsp:sp modelId="{4F204254-D39B-4BCB-BD64-A987724214A9}">
      <dsp:nvSpPr>
        <dsp:cNvPr id="0" name=""/>
        <dsp:cNvSpPr/>
      </dsp:nvSpPr>
      <dsp:spPr>
        <a:xfrm>
          <a:off x="0" y="45694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accent1"/>
              </a:solidFill>
            </a:rPr>
            <a:t>More practical implementation: two-stage voting process can be harmful</a:t>
          </a:r>
          <a:endParaRPr lang="en-AU" sz="1600" b="1" kern="1200">
            <a:solidFill>
              <a:schemeClr val="accent1"/>
            </a:solidFill>
          </a:endParaRPr>
        </a:p>
      </dsp:txBody>
      <dsp:txXfrm>
        <a:off x="41465" y="4610912"/>
        <a:ext cx="10095391" cy="766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876D-2A86-43DB-95C2-06A59A12B5A2}">
      <dsp:nvSpPr>
        <dsp:cNvPr id="0" name=""/>
        <dsp:cNvSpPr/>
      </dsp:nvSpPr>
      <dsp:spPr>
        <a:xfrm>
          <a:off x="0" y="91946"/>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i="0" kern="1200">
              <a:solidFill>
                <a:schemeClr val="tx1"/>
              </a:solidFill>
            </a:rPr>
            <a:t>Suppose majorities prefer, for example, candidate A over B, B over C, and yet C over A. When this occurs, it is because the conflicting majorities are each made up of different groups of individuals.</a:t>
          </a:r>
          <a:endParaRPr lang="en-AU" sz="1600" b="1" kern="1200">
            <a:solidFill>
              <a:schemeClr val="tx1"/>
            </a:solidFill>
          </a:endParaRPr>
        </a:p>
      </dsp:txBody>
      <dsp:txXfrm>
        <a:off x="41465" y="133411"/>
        <a:ext cx="10095391" cy="766490"/>
      </dsp:txXfrm>
    </dsp:sp>
    <dsp:sp modelId="{701C49F7-3D6A-42B6-B94F-FACB852781F1}">
      <dsp:nvSpPr>
        <dsp:cNvPr id="0" name=""/>
        <dsp:cNvSpPr/>
      </dsp:nvSpPr>
      <dsp:spPr>
        <a:xfrm>
          <a:off x="0" y="987446"/>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dirty="0">
              <a:solidFill>
                <a:schemeClr val="tx1"/>
              </a:solidFill>
            </a:rPr>
            <a:t>Impact: expectation of transitivity on the part of all individuals’ preferences should result in transitivity of societal preferences is a fallacy of the composition! </a:t>
          </a:r>
          <a:endParaRPr lang="en-AU" sz="1600" b="1" kern="1200" dirty="0">
            <a:solidFill>
              <a:schemeClr val="tx1"/>
            </a:solidFill>
          </a:endParaRPr>
        </a:p>
      </dsp:txBody>
      <dsp:txXfrm>
        <a:off x="41465" y="1028911"/>
        <a:ext cx="10095391" cy="766490"/>
      </dsp:txXfrm>
    </dsp:sp>
    <dsp:sp modelId="{5352AE06-009D-4B8D-B886-3F48D5631400}">
      <dsp:nvSpPr>
        <dsp:cNvPr id="0" name=""/>
        <dsp:cNvSpPr/>
      </dsp:nvSpPr>
      <dsp:spPr>
        <a:xfrm>
          <a:off x="0" y="18829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tx1"/>
              </a:solidFill>
            </a:rPr>
            <a:t>Quickfix 1:  Cardinal ratings </a:t>
          </a:r>
          <a:r>
            <a:rPr lang="hu-HU" sz="1600" b="1" kern="1200">
              <a:solidFill>
                <a:schemeClr val="tx1"/>
              </a:solidFill>
              <a:sym typeface="Wingdings" panose="05000000000000000000" pitchFamily="2" charset="2"/>
            </a:rPr>
            <a:t></a:t>
          </a:r>
          <a:r>
            <a:rPr lang="hu-HU" sz="1600" b="1" kern="1200">
              <a:solidFill>
                <a:schemeClr val="tx1"/>
              </a:solidFill>
            </a:rPr>
            <a:t> vector votes</a:t>
          </a:r>
          <a:endParaRPr lang="en-AU" sz="1600" b="1" kern="1200">
            <a:solidFill>
              <a:schemeClr val="tx1"/>
            </a:solidFill>
          </a:endParaRPr>
        </a:p>
      </dsp:txBody>
      <dsp:txXfrm>
        <a:off x="41465" y="1924412"/>
        <a:ext cx="10095391" cy="766490"/>
      </dsp:txXfrm>
    </dsp:sp>
    <dsp:sp modelId="{5759705B-8BEB-4368-9E76-55900AB027A8}">
      <dsp:nvSpPr>
        <dsp:cNvPr id="0" name=""/>
        <dsp:cNvSpPr/>
      </dsp:nvSpPr>
      <dsp:spPr>
        <a:xfrm>
          <a:off x="0" y="27784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tx1"/>
              </a:solidFill>
            </a:rPr>
            <a:t>Quickfix 2:  Large society </a:t>
          </a:r>
          <a:r>
            <a:rPr lang="hu-HU" sz="1600" b="1" kern="1200">
              <a:solidFill>
                <a:schemeClr val="tx1"/>
              </a:solidFill>
              <a:sym typeface="Wingdings" panose="05000000000000000000" pitchFamily="2" charset="2"/>
            </a:rPr>
            <a:t></a:t>
          </a:r>
          <a:r>
            <a:rPr lang="hu-HU" sz="1600" b="1" kern="1200">
              <a:solidFill>
                <a:schemeClr val="tx1"/>
              </a:solidFill>
            </a:rPr>
            <a:t> 3 options, 100 voters: 5%,  1000 voters: 0.5%, 10000 voters: 0.05%</a:t>
          </a:r>
          <a:endParaRPr lang="en-AU" sz="1600" b="1" kern="1200">
            <a:solidFill>
              <a:schemeClr val="tx1"/>
            </a:solidFill>
          </a:endParaRPr>
        </a:p>
      </dsp:txBody>
      <dsp:txXfrm>
        <a:off x="41465" y="2819912"/>
        <a:ext cx="10095391" cy="766490"/>
      </dsp:txXfrm>
    </dsp:sp>
    <dsp:sp modelId="{AA2235AC-7480-467F-A4F7-91197A76A75B}">
      <dsp:nvSpPr>
        <dsp:cNvPr id="0" name=""/>
        <dsp:cNvSpPr/>
      </dsp:nvSpPr>
      <dsp:spPr>
        <a:xfrm>
          <a:off x="0" y="36739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tx1"/>
              </a:solidFill>
            </a:rPr>
            <a:t>Suppose we have a WUDC final: we have 99 judges, and teams and OG clearly lost the debate with a bad model. What is the chance that we will get a fair World Champion? (95%) </a:t>
          </a:r>
          <a:r>
            <a:rPr lang="hu-HU" sz="1600" b="1" kern="1200">
              <a:solidFill>
                <a:schemeClr val="tx1"/>
              </a:solidFill>
              <a:sym typeface="Wingdings" panose="05000000000000000000" pitchFamily="2" charset="2"/>
            </a:rPr>
            <a:t></a:t>
          </a:r>
          <a:r>
            <a:rPr lang="hu-HU" sz="1600" b="1" kern="1200">
              <a:solidFill>
                <a:schemeClr val="tx1"/>
              </a:solidFill>
            </a:rPr>
            <a:t> if there is 1 bad team every year in the finals, we get 1 unworthy world champion every 20 years? </a:t>
          </a:r>
          <a:endParaRPr lang="en-AU" sz="1600" b="1" kern="1200">
            <a:solidFill>
              <a:schemeClr val="tx1"/>
            </a:solidFill>
          </a:endParaRPr>
        </a:p>
      </dsp:txBody>
      <dsp:txXfrm>
        <a:off x="41465" y="3715412"/>
        <a:ext cx="10095391" cy="766490"/>
      </dsp:txXfrm>
    </dsp:sp>
    <dsp:sp modelId="{4F204254-D39B-4BCB-BD64-A987724214A9}">
      <dsp:nvSpPr>
        <dsp:cNvPr id="0" name=""/>
        <dsp:cNvSpPr/>
      </dsp:nvSpPr>
      <dsp:spPr>
        <a:xfrm>
          <a:off x="0" y="45694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accent1"/>
              </a:solidFill>
            </a:rPr>
            <a:t>More practical implementation: two-stage voting process can be harmful</a:t>
          </a:r>
          <a:endParaRPr lang="en-AU" sz="1600" b="1" kern="1200">
            <a:solidFill>
              <a:schemeClr val="accent1"/>
            </a:solidFill>
          </a:endParaRPr>
        </a:p>
      </dsp:txBody>
      <dsp:txXfrm>
        <a:off x="41465" y="4610912"/>
        <a:ext cx="10095391" cy="7664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876D-2A86-43DB-95C2-06A59A12B5A2}">
      <dsp:nvSpPr>
        <dsp:cNvPr id="0" name=""/>
        <dsp:cNvSpPr/>
      </dsp:nvSpPr>
      <dsp:spPr>
        <a:xfrm>
          <a:off x="0" y="91946"/>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b="1" i="0" kern="1200">
              <a:solidFill>
                <a:schemeClr val="tx1"/>
              </a:solidFill>
            </a:rPr>
            <a:t>Suppose majorities prefer, for example, candidate A over B, B over C, and yet C over A. When this occurs, it is because the conflicting majorities are each made up of different groups of individuals.</a:t>
          </a:r>
          <a:endParaRPr lang="en-AU" sz="1600" b="1" kern="1200">
            <a:solidFill>
              <a:schemeClr val="tx1"/>
            </a:solidFill>
          </a:endParaRPr>
        </a:p>
      </dsp:txBody>
      <dsp:txXfrm>
        <a:off x="41465" y="133411"/>
        <a:ext cx="10095391" cy="766490"/>
      </dsp:txXfrm>
    </dsp:sp>
    <dsp:sp modelId="{701C49F7-3D6A-42B6-B94F-FACB852781F1}">
      <dsp:nvSpPr>
        <dsp:cNvPr id="0" name=""/>
        <dsp:cNvSpPr/>
      </dsp:nvSpPr>
      <dsp:spPr>
        <a:xfrm>
          <a:off x="0" y="987446"/>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dirty="0">
              <a:solidFill>
                <a:schemeClr val="tx1"/>
              </a:solidFill>
            </a:rPr>
            <a:t>Impact: expectation of transitivity on the part of all individuals’ preferences should result in transitivity of societal preferences is a fallacy of the composition! </a:t>
          </a:r>
          <a:endParaRPr lang="en-AU" sz="1600" b="1" kern="1200" dirty="0">
            <a:solidFill>
              <a:schemeClr val="tx1"/>
            </a:solidFill>
          </a:endParaRPr>
        </a:p>
      </dsp:txBody>
      <dsp:txXfrm>
        <a:off x="41465" y="1028911"/>
        <a:ext cx="10095391" cy="766490"/>
      </dsp:txXfrm>
    </dsp:sp>
    <dsp:sp modelId="{5352AE06-009D-4B8D-B886-3F48D5631400}">
      <dsp:nvSpPr>
        <dsp:cNvPr id="0" name=""/>
        <dsp:cNvSpPr/>
      </dsp:nvSpPr>
      <dsp:spPr>
        <a:xfrm>
          <a:off x="0" y="18829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tx1"/>
              </a:solidFill>
            </a:rPr>
            <a:t>Quickfix 1:  Cardinal ratings </a:t>
          </a:r>
          <a:r>
            <a:rPr lang="hu-HU" sz="1600" b="1" kern="1200">
              <a:solidFill>
                <a:schemeClr val="tx1"/>
              </a:solidFill>
              <a:sym typeface="Wingdings" panose="05000000000000000000" pitchFamily="2" charset="2"/>
            </a:rPr>
            <a:t></a:t>
          </a:r>
          <a:r>
            <a:rPr lang="hu-HU" sz="1600" b="1" kern="1200">
              <a:solidFill>
                <a:schemeClr val="tx1"/>
              </a:solidFill>
            </a:rPr>
            <a:t> vector votes</a:t>
          </a:r>
          <a:endParaRPr lang="en-AU" sz="1600" b="1" kern="1200">
            <a:solidFill>
              <a:schemeClr val="tx1"/>
            </a:solidFill>
          </a:endParaRPr>
        </a:p>
      </dsp:txBody>
      <dsp:txXfrm>
        <a:off x="41465" y="1924412"/>
        <a:ext cx="10095391" cy="766490"/>
      </dsp:txXfrm>
    </dsp:sp>
    <dsp:sp modelId="{5759705B-8BEB-4368-9E76-55900AB027A8}">
      <dsp:nvSpPr>
        <dsp:cNvPr id="0" name=""/>
        <dsp:cNvSpPr/>
      </dsp:nvSpPr>
      <dsp:spPr>
        <a:xfrm>
          <a:off x="0" y="27784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a:solidFill>
                <a:schemeClr val="tx1"/>
              </a:solidFill>
            </a:rPr>
            <a:t>Quickfix 2:  Large society </a:t>
          </a:r>
          <a:r>
            <a:rPr lang="hu-HU" sz="1600" b="1" kern="1200">
              <a:solidFill>
                <a:schemeClr val="tx1"/>
              </a:solidFill>
              <a:sym typeface="Wingdings" panose="05000000000000000000" pitchFamily="2" charset="2"/>
            </a:rPr>
            <a:t></a:t>
          </a:r>
          <a:r>
            <a:rPr lang="hu-HU" sz="1600" b="1" kern="1200">
              <a:solidFill>
                <a:schemeClr val="tx1"/>
              </a:solidFill>
            </a:rPr>
            <a:t> 3 options, 100 voters: 5%,  1000 voters: 0.5%, 10000 voters: 0.05%</a:t>
          </a:r>
          <a:endParaRPr lang="en-AU" sz="1600" b="1" kern="1200">
            <a:solidFill>
              <a:schemeClr val="tx1"/>
            </a:solidFill>
          </a:endParaRPr>
        </a:p>
      </dsp:txBody>
      <dsp:txXfrm>
        <a:off x="41465" y="2819912"/>
        <a:ext cx="10095391" cy="766490"/>
      </dsp:txXfrm>
    </dsp:sp>
    <dsp:sp modelId="{AA2235AC-7480-467F-A4F7-91197A76A75B}">
      <dsp:nvSpPr>
        <dsp:cNvPr id="0" name=""/>
        <dsp:cNvSpPr/>
      </dsp:nvSpPr>
      <dsp:spPr>
        <a:xfrm>
          <a:off x="0" y="3673947"/>
          <a:ext cx="10178321" cy="84942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dirty="0">
              <a:solidFill>
                <a:schemeClr val="tx1"/>
              </a:solidFill>
            </a:rPr>
            <a:t>Suppose we have a WUDC final: we have 99 judges, and teams and OG clearly lost the debate with a bad model. What is the chance that we will get a fair World Champion? (95%) </a:t>
          </a:r>
          <a:r>
            <a:rPr lang="hu-HU" sz="1600" b="1" kern="1200" dirty="0">
              <a:solidFill>
                <a:schemeClr val="tx1"/>
              </a:solidFill>
              <a:sym typeface="Wingdings" panose="05000000000000000000" pitchFamily="2" charset="2"/>
            </a:rPr>
            <a:t></a:t>
          </a:r>
          <a:r>
            <a:rPr lang="hu-HU" sz="1600" b="1" kern="1200" dirty="0">
              <a:solidFill>
                <a:schemeClr val="tx1"/>
              </a:solidFill>
            </a:rPr>
            <a:t> if there is 1 bad team every year in the finals, we get 1 unworthy world champion every 20 years? </a:t>
          </a:r>
          <a:endParaRPr lang="en-AU" sz="1600" b="1" kern="1200" dirty="0">
            <a:solidFill>
              <a:schemeClr val="tx1"/>
            </a:solidFill>
          </a:endParaRPr>
        </a:p>
      </dsp:txBody>
      <dsp:txXfrm>
        <a:off x="41465" y="3715412"/>
        <a:ext cx="10095391" cy="766490"/>
      </dsp:txXfrm>
    </dsp:sp>
    <dsp:sp modelId="{4F204254-D39B-4BCB-BD64-A987724214A9}">
      <dsp:nvSpPr>
        <dsp:cNvPr id="0" name=""/>
        <dsp:cNvSpPr/>
      </dsp:nvSpPr>
      <dsp:spPr>
        <a:xfrm>
          <a:off x="0" y="4569447"/>
          <a:ext cx="10178321" cy="849420"/>
        </a:xfrm>
        <a:prstGeom prst="roundRect">
          <a:avLst/>
        </a:prstGeom>
        <a:solidFill>
          <a:schemeClr val="accent3"/>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u-HU" sz="1600" b="1" kern="1200" dirty="0">
              <a:solidFill>
                <a:schemeClr val="tx1"/>
              </a:solidFill>
            </a:rPr>
            <a:t>More practical implementation: two-stage voting process can be harmful</a:t>
          </a:r>
          <a:endParaRPr lang="en-AU" sz="1600" b="1" kern="1200" dirty="0">
            <a:solidFill>
              <a:schemeClr val="tx1"/>
            </a:solidFill>
          </a:endParaRPr>
        </a:p>
      </dsp:txBody>
      <dsp:txXfrm>
        <a:off x="41465" y="4610912"/>
        <a:ext cx="10095391" cy="7664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8C99B-8169-4785-86FB-0F8E282C2628}">
      <dsp:nvSpPr>
        <dsp:cNvPr id="0" name=""/>
        <dsp:cNvSpPr/>
      </dsp:nvSpPr>
      <dsp:spPr>
        <a:xfrm>
          <a:off x="0" y="133049"/>
          <a:ext cx="8568597" cy="73359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hu-HU" sz="1900" b="1" i="1" kern="1200">
              <a:solidFill>
                <a:schemeClr val="tx1"/>
              </a:solidFill>
            </a:rPr>
            <a:t>Social Choice and Individual Values (1951) </a:t>
          </a:r>
          <a:r>
            <a:rPr lang="hu-HU" sz="1900" b="1" i="1" kern="1200">
              <a:solidFill>
                <a:schemeClr val="tx1"/>
              </a:solidFill>
              <a:sym typeface="Wingdings" panose="05000000000000000000" pitchFamily="2" charset="2"/>
            </a:rPr>
            <a:t></a:t>
          </a:r>
          <a:r>
            <a:rPr lang="hu-HU" sz="1900" b="1" i="1" kern="1200">
              <a:solidFill>
                <a:schemeClr val="tx1"/>
              </a:solidFill>
            </a:rPr>
            <a:t> a monograph work based on his PhD (1951) </a:t>
          </a:r>
          <a:r>
            <a:rPr lang="hu-HU" sz="1900" b="1" kern="1200">
              <a:solidFill>
                <a:schemeClr val="tx1"/>
              </a:solidFill>
            </a:rPr>
            <a:t>(Nobel: 1972)</a:t>
          </a:r>
          <a:endParaRPr lang="en-AU" sz="1900" b="1" kern="1200">
            <a:solidFill>
              <a:schemeClr val="tx1"/>
            </a:solidFill>
          </a:endParaRPr>
        </a:p>
      </dsp:txBody>
      <dsp:txXfrm>
        <a:off x="35811" y="168860"/>
        <a:ext cx="8496975" cy="661968"/>
      </dsp:txXfrm>
    </dsp:sp>
    <dsp:sp modelId="{BB8B1ABE-220A-41E3-A9A2-A43D561E1F52}">
      <dsp:nvSpPr>
        <dsp:cNvPr id="0" name=""/>
        <dsp:cNvSpPr/>
      </dsp:nvSpPr>
      <dsp:spPr>
        <a:xfrm>
          <a:off x="0" y="921359"/>
          <a:ext cx="8568597" cy="73359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hu-HU" sz="1900" b="1" kern="1200">
              <a:solidFill>
                <a:schemeClr val="tx1"/>
              </a:solidFill>
            </a:rPr>
            <a:t>He called his theory general possibilty theorem </a:t>
          </a:r>
          <a:endParaRPr lang="en-AU" sz="1900" b="1" kern="1200">
            <a:solidFill>
              <a:schemeClr val="tx1"/>
            </a:solidFill>
          </a:endParaRPr>
        </a:p>
      </dsp:txBody>
      <dsp:txXfrm>
        <a:off x="35811" y="957170"/>
        <a:ext cx="8496975" cy="661968"/>
      </dsp:txXfrm>
    </dsp:sp>
    <dsp:sp modelId="{D15F362F-B272-48E5-B1B9-4C7EF6A45919}">
      <dsp:nvSpPr>
        <dsp:cNvPr id="0" name=""/>
        <dsp:cNvSpPr/>
      </dsp:nvSpPr>
      <dsp:spPr>
        <a:xfrm>
          <a:off x="0" y="1709669"/>
          <a:ext cx="8568597" cy="73359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hu-HU" sz="1900" b="1" kern="1200">
              <a:solidFill>
                <a:schemeClr val="tx1"/>
              </a:solidFill>
            </a:rPr>
            <a:t>Its only 100 pages long, so you can get a grasp on the problem in a day: </a:t>
          </a:r>
          <a:r>
            <a:rPr lang="hu-HU" sz="1900" b="1" kern="120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https://cowles.yale.edu/sites/default/files/files/pub/mon/m12-all.pdf</a:t>
          </a:r>
          <a:endParaRPr lang="en-AU" sz="1900" b="1" kern="1200">
            <a:solidFill>
              <a:schemeClr val="tx1"/>
            </a:solidFill>
          </a:endParaRPr>
        </a:p>
      </dsp:txBody>
      <dsp:txXfrm>
        <a:off x="35811" y="1745480"/>
        <a:ext cx="8496975" cy="661968"/>
      </dsp:txXfrm>
    </dsp:sp>
    <dsp:sp modelId="{2E2EC65C-1C3E-4891-BF6B-24EC51CFF608}">
      <dsp:nvSpPr>
        <dsp:cNvPr id="0" name=""/>
        <dsp:cNvSpPr/>
      </dsp:nvSpPr>
      <dsp:spPr>
        <a:xfrm>
          <a:off x="0" y="2497979"/>
          <a:ext cx="8568597" cy="73359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hu-HU" sz="1900" b="1" kern="1200">
              <a:solidFill>
                <a:schemeClr val="tx1"/>
              </a:solidFill>
            </a:rPr>
            <a:t>Proof in 30 mins: </a:t>
          </a:r>
          <a:r>
            <a:rPr lang="hu-HU" sz="1900" b="1" kern="120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https://www.youtube.com/watch?v=LVkioI5Z0JE</a:t>
          </a:r>
          <a:endParaRPr lang="en-AU" sz="1900" b="1" kern="1200">
            <a:solidFill>
              <a:schemeClr val="tx1"/>
            </a:solidFill>
          </a:endParaRPr>
        </a:p>
      </dsp:txBody>
      <dsp:txXfrm>
        <a:off x="35811" y="2533790"/>
        <a:ext cx="8496975" cy="661968"/>
      </dsp:txXfrm>
    </dsp:sp>
    <dsp:sp modelId="{26C0290B-AA47-4EB5-BE4B-DC640A6C67D5}">
      <dsp:nvSpPr>
        <dsp:cNvPr id="0" name=""/>
        <dsp:cNvSpPr/>
      </dsp:nvSpPr>
      <dsp:spPr>
        <a:xfrm>
          <a:off x="0" y="3286289"/>
          <a:ext cx="8568597" cy="73359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hu-HU" sz="1900" b="1" kern="1200">
              <a:solidFill>
                <a:schemeClr val="tx1"/>
              </a:solidFill>
            </a:rPr>
            <a:t>He had help from many experts of course, f.e.: McKinsey, Hotelling</a:t>
          </a:r>
          <a:endParaRPr lang="en-AU" sz="1900" b="1" kern="1200">
            <a:solidFill>
              <a:schemeClr val="tx1"/>
            </a:solidFill>
          </a:endParaRPr>
        </a:p>
      </dsp:txBody>
      <dsp:txXfrm>
        <a:off x="35811" y="3322100"/>
        <a:ext cx="8496975" cy="661968"/>
      </dsp:txXfrm>
    </dsp:sp>
    <dsp:sp modelId="{74C6876F-243F-4BF6-B33E-76AE7221F4C4}">
      <dsp:nvSpPr>
        <dsp:cNvPr id="0" name=""/>
        <dsp:cNvSpPr/>
      </dsp:nvSpPr>
      <dsp:spPr>
        <a:xfrm>
          <a:off x="0" y="4074599"/>
          <a:ext cx="8568597" cy="73359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hu-HU" sz="1900" b="1" kern="1200">
              <a:solidFill>
                <a:schemeClr val="tx1"/>
              </a:solidFill>
            </a:rPr>
            <a:t>It’s based on Maths! </a:t>
          </a:r>
          <a:endParaRPr lang="en-AU" sz="1900" b="1" kern="1200">
            <a:solidFill>
              <a:schemeClr val="tx1"/>
            </a:solidFill>
          </a:endParaRPr>
        </a:p>
      </dsp:txBody>
      <dsp:txXfrm>
        <a:off x="35811" y="4110410"/>
        <a:ext cx="8496975" cy="661968"/>
      </dsp:txXfrm>
    </dsp:sp>
    <dsp:sp modelId="{EB5C2150-E6E2-4601-BE81-AFDA438D7D89}">
      <dsp:nvSpPr>
        <dsp:cNvPr id="0" name=""/>
        <dsp:cNvSpPr/>
      </dsp:nvSpPr>
      <dsp:spPr>
        <a:xfrm>
          <a:off x="0" y="4862909"/>
          <a:ext cx="8568597" cy="733590"/>
        </a:xfrm>
        <a:prstGeom prst="roundRect">
          <a:avLst/>
        </a:prstGeom>
        <a:solidFill>
          <a:schemeClr val="accent3"/>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hu-HU" sz="1900" b="1" i="1" kern="1200" dirty="0">
              <a:solidFill>
                <a:schemeClr val="tx1"/>
              </a:solidFill>
            </a:rPr>
            <a:t>„Most systems are not going to work badly all of the time.  All I proved is that all can work badly at times.” – Kenneth Arrow</a:t>
          </a:r>
          <a:endParaRPr lang="en-AU" sz="1900" b="1" kern="1200" dirty="0">
            <a:solidFill>
              <a:schemeClr val="tx1"/>
            </a:solidFill>
          </a:endParaRPr>
        </a:p>
      </dsp:txBody>
      <dsp:txXfrm>
        <a:off x="35811" y="4898720"/>
        <a:ext cx="8496975" cy="6619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5365E-A0DF-482B-99F2-2089F0916DC2}">
      <dsp:nvSpPr>
        <dsp:cNvPr id="0" name=""/>
        <dsp:cNvSpPr/>
      </dsp:nvSpPr>
      <dsp:spPr>
        <a:xfrm>
          <a:off x="0" y="558980"/>
          <a:ext cx="3312914" cy="1987748"/>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u-HU" sz="2600" kern="1200" dirty="0">
              <a:solidFill>
                <a:schemeClr val="tx1"/>
              </a:solidFill>
              <a:sym typeface="Wingdings" panose="05000000000000000000" pitchFamily="2" charset="2"/>
            </a:rPr>
            <a:t>0) exclude interpersonal comparisons of utility</a:t>
          </a:r>
          <a:endParaRPr lang="en-AU" sz="2600" kern="1200" dirty="0">
            <a:solidFill>
              <a:schemeClr val="tx1"/>
            </a:solidFill>
          </a:endParaRPr>
        </a:p>
      </dsp:txBody>
      <dsp:txXfrm>
        <a:off x="0" y="558980"/>
        <a:ext cx="3312914" cy="1987748"/>
      </dsp:txXfrm>
    </dsp:sp>
    <dsp:sp modelId="{BCBBCF42-FA83-4E05-9A70-E6D8390115A7}">
      <dsp:nvSpPr>
        <dsp:cNvPr id="0" name=""/>
        <dsp:cNvSpPr/>
      </dsp:nvSpPr>
      <dsp:spPr>
        <a:xfrm>
          <a:off x="3644205" y="558980"/>
          <a:ext cx="3312914" cy="1987748"/>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u-HU" sz="2600" kern="1200">
              <a:solidFill>
                <a:schemeClr val="tx1"/>
              </a:solidFill>
              <a:sym typeface="Wingdings" panose="05000000000000000000" pitchFamily="2" charset="2"/>
            </a:rPr>
            <a:t>1) nondictatorship</a:t>
          </a:r>
          <a:endParaRPr lang="hu-HU" sz="2600" kern="1200" dirty="0">
            <a:solidFill>
              <a:schemeClr val="tx1"/>
            </a:solidFill>
            <a:sym typeface="Wingdings" panose="05000000000000000000" pitchFamily="2" charset="2"/>
          </a:endParaRPr>
        </a:p>
      </dsp:txBody>
      <dsp:txXfrm>
        <a:off x="3644205" y="558980"/>
        <a:ext cx="3312914" cy="1987748"/>
      </dsp:txXfrm>
    </dsp:sp>
    <dsp:sp modelId="{99295DD1-7598-4F7D-928E-5296A4FAD8E5}">
      <dsp:nvSpPr>
        <dsp:cNvPr id="0" name=""/>
        <dsp:cNvSpPr/>
      </dsp:nvSpPr>
      <dsp:spPr>
        <a:xfrm>
          <a:off x="7288410" y="558980"/>
          <a:ext cx="3312914" cy="1987748"/>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u-HU" sz="2600" kern="1200">
              <a:solidFill>
                <a:schemeClr val="tx1"/>
              </a:solidFill>
              <a:sym typeface="Wingdings" panose="05000000000000000000" pitchFamily="2" charset="2"/>
            </a:rPr>
            <a:t>2) Individual soverignty (order + indicate ties) </a:t>
          </a:r>
          <a:endParaRPr lang="hu-HU" sz="2600" kern="1200" dirty="0">
            <a:solidFill>
              <a:schemeClr val="tx1"/>
            </a:solidFill>
            <a:sym typeface="Wingdings" panose="05000000000000000000" pitchFamily="2" charset="2"/>
          </a:endParaRPr>
        </a:p>
      </dsp:txBody>
      <dsp:txXfrm>
        <a:off x="7288410" y="558980"/>
        <a:ext cx="3312914" cy="1987748"/>
      </dsp:txXfrm>
    </dsp:sp>
    <dsp:sp modelId="{21FB88BA-43F6-400A-8A89-F806581C704C}">
      <dsp:nvSpPr>
        <dsp:cNvPr id="0" name=""/>
        <dsp:cNvSpPr/>
      </dsp:nvSpPr>
      <dsp:spPr>
        <a:xfrm>
          <a:off x="1822102" y="2878020"/>
          <a:ext cx="3312914" cy="1987748"/>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u-HU" sz="2600" kern="1200" dirty="0">
              <a:solidFill>
                <a:schemeClr val="tx1"/>
              </a:solidFill>
              <a:sym typeface="Wingdings" panose="05000000000000000000" pitchFamily="2" charset="2"/>
            </a:rPr>
            <a:t>3) Unanimity (if every individual prefers A to B, group ranking should do the same)</a:t>
          </a:r>
        </a:p>
      </dsp:txBody>
      <dsp:txXfrm>
        <a:off x="1822102" y="2878020"/>
        <a:ext cx="3312914" cy="1987748"/>
      </dsp:txXfrm>
    </dsp:sp>
    <dsp:sp modelId="{10855C02-F16B-4158-82E6-358C8BD64D77}">
      <dsp:nvSpPr>
        <dsp:cNvPr id="0" name=""/>
        <dsp:cNvSpPr/>
      </dsp:nvSpPr>
      <dsp:spPr>
        <a:xfrm>
          <a:off x="5466308" y="2878020"/>
          <a:ext cx="3312914" cy="1987748"/>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hu-HU" sz="2600" kern="1200">
              <a:solidFill>
                <a:schemeClr val="tx1"/>
              </a:solidFill>
              <a:sym typeface="Wingdings" panose="05000000000000000000" pitchFamily="2" charset="2"/>
            </a:rPr>
            <a:t>4) Freedom from irrelevant alternatives: choice removed, others’ order should not change</a:t>
          </a:r>
          <a:endParaRPr lang="hu-HU" sz="2600" kern="1200" dirty="0">
            <a:solidFill>
              <a:schemeClr val="tx1"/>
            </a:solidFill>
            <a:sym typeface="Wingdings" panose="05000000000000000000" pitchFamily="2" charset="2"/>
          </a:endParaRPr>
        </a:p>
      </dsp:txBody>
      <dsp:txXfrm>
        <a:off x="5466308" y="2878020"/>
        <a:ext cx="3312914" cy="19877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06DFE-6DEC-429B-AF9B-016E46D33956}">
      <dsp:nvSpPr>
        <dsp:cNvPr id="0" name=""/>
        <dsp:cNvSpPr/>
      </dsp:nvSpPr>
      <dsp:spPr>
        <a:xfrm>
          <a:off x="0" y="344647"/>
          <a:ext cx="8320947" cy="793012"/>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5798" tIns="395732" rIns="645798" bIns="135128" numCol="1" spcCol="1270" anchor="t" anchorCtr="0">
          <a:noAutofit/>
        </a:bodyPr>
        <a:lstStyle/>
        <a:p>
          <a:pPr marL="171450" lvl="1" indent="-171450" algn="l" defTabSz="844550">
            <a:lnSpc>
              <a:spcPct val="90000"/>
            </a:lnSpc>
            <a:spcBef>
              <a:spcPct val="0"/>
            </a:spcBef>
            <a:spcAft>
              <a:spcPct val="15000"/>
            </a:spcAft>
            <a:buChar char="•"/>
          </a:pPr>
          <a:r>
            <a:rPr lang="hu-HU" sz="1900" i="1" kern="1200" dirty="0">
              <a:solidFill>
                <a:schemeClr val="tx1"/>
              </a:solidFill>
            </a:rPr>
            <a:t>Collective Choice and Social Welfare </a:t>
          </a:r>
          <a:r>
            <a:rPr lang="hu-HU" sz="1900" kern="1200" dirty="0">
              <a:solidFill>
                <a:schemeClr val="tx1"/>
              </a:solidFill>
            </a:rPr>
            <a:t>(1970) (Nobel: 1988)</a:t>
          </a:r>
          <a:endParaRPr lang="en-AU" sz="1900" kern="1200" dirty="0">
            <a:solidFill>
              <a:schemeClr val="tx1"/>
            </a:solidFill>
          </a:endParaRPr>
        </a:p>
      </dsp:txBody>
      <dsp:txXfrm>
        <a:off x="0" y="344647"/>
        <a:ext cx="8320947" cy="793012"/>
      </dsp:txXfrm>
    </dsp:sp>
    <dsp:sp modelId="{6C5165CD-30B6-44AE-9555-FAA5E12435E7}">
      <dsp:nvSpPr>
        <dsp:cNvPr id="0" name=""/>
        <dsp:cNvSpPr/>
      </dsp:nvSpPr>
      <dsp:spPr>
        <a:xfrm>
          <a:off x="416047" y="64207"/>
          <a:ext cx="5824662" cy="56088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158" tIns="0" rIns="220158" bIns="0" numCol="1" spcCol="1270" anchor="ctr" anchorCtr="0">
          <a:noAutofit/>
        </a:bodyPr>
        <a:lstStyle/>
        <a:p>
          <a:pPr marL="0" lvl="0" indent="0" algn="l" defTabSz="844550">
            <a:lnSpc>
              <a:spcPct val="90000"/>
            </a:lnSpc>
            <a:spcBef>
              <a:spcPct val="0"/>
            </a:spcBef>
            <a:spcAft>
              <a:spcPct val="35000"/>
            </a:spcAft>
            <a:buNone/>
          </a:pPr>
          <a:r>
            <a:rPr lang="hu-HU" sz="1900" kern="1200" dirty="0">
              <a:solidFill>
                <a:schemeClr val="tx1"/>
              </a:solidFill>
            </a:rPr>
            <a:t>Amartya Kumar Sen:</a:t>
          </a:r>
          <a:endParaRPr lang="en-AU" sz="1900" kern="1200" dirty="0">
            <a:solidFill>
              <a:schemeClr val="tx1"/>
            </a:solidFill>
          </a:endParaRPr>
        </a:p>
      </dsp:txBody>
      <dsp:txXfrm>
        <a:off x="443427" y="91587"/>
        <a:ext cx="5769902" cy="506120"/>
      </dsp:txXfrm>
    </dsp:sp>
    <dsp:sp modelId="{6AB5FEBF-05B2-4D71-B72E-43F3A78F7ECF}">
      <dsp:nvSpPr>
        <dsp:cNvPr id="0" name=""/>
        <dsp:cNvSpPr/>
      </dsp:nvSpPr>
      <dsp:spPr>
        <a:xfrm>
          <a:off x="0" y="1520699"/>
          <a:ext cx="8320947" cy="793012"/>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5798" tIns="395732" rIns="645798" bIns="135128" numCol="1" spcCol="1270" anchor="t" anchorCtr="0">
          <a:noAutofit/>
        </a:bodyPr>
        <a:lstStyle/>
        <a:p>
          <a:pPr marL="171450" lvl="1" indent="-171450" algn="l" defTabSz="844550">
            <a:lnSpc>
              <a:spcPct val="90000"/>
            </a:lnSpc>
            <a:spcBef>
              <a:spcPct val="0"/>
            </a:spcBef>
            <a:spcAft>
              <a:spcPct val="15000"/>
            </a:spcAft>
            <a:buChar char="•"/>
          </a:pPr>
          <a:r>
            <a:rPr lang="hu-HU" sz="1900" kern="1200" dirty="0">
              <a:solidFill>
                <a:schemeClr val="tx1"/>
              </a:solidFill>
            </a:rPr>
            <a:t>every ranking will be considered equally</a:t>
          </a:r>
          <a:endParaRPr lang="en-AU" sz="1900" kern="1200" dirty="0">
            <a:solidFill>
              <a:schemeClr val="tx1"/>
            </a:solidFill>
          </a:endParaRPr>
        </a:p>
      </dsp:txBody>
      <dsp:txXfrm>
        <a:off x="0" y="1520699"/>
        <a:ext cx="8320947" cy="793012"/>
      </dsp:txXfrm>
    </dsp:sp>
    <dsp:sp modelId="{B98C7AEF-3468-4BD9-BBC1-6C42C855947C}">
      <dsp:nvSpPr>
        <dsp:cNvPr id="0" name=""/>
        <dsp:cNvSpPr/>
      </dsp:nvSpPr>
      <dsp:spPr>
        <a:xfrm>
          <a:off x="416047" y="1240259"/>
          <a:ext cx="5824662" cy="56088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158" tIns="0" rIns="220158" bIns="0" numCol="1" spcCol="1270" anchor="ctr" anchorCtr="0">
          <a:noAutofit/>
        </a:bodyPr>
        <a:lstStyle/>
        <a:p>
          <a:pPr marL="0" lvl="0" indent="0" algn="l" defTabSz="844550">
            <a:lnSpc>
              <a:spcPct val="90000"/>
            </a:lnSpc>
            <a:spcBef>
              <a:spcPct val="0"/>
            </a:spcBef>
            <a:spcAft>
              <a:spcPct val="35000"/>
            </a:spcAft>
            <a:buNone/>
          </a:pPr>
          <a:r>
            <a:rPr lang="hu-HU" sz="1900" kern="1200" dirty="0">
              <a:solidFill>
                <a:schemeClr val="tx1"/>
              </a:solidFill>
            </a:rPr>
            <a:t>1: </a:t>
          </a:r>
          <a:r>
            <a:rPr lang="hu-HU" sz="1900" i="1" kern="1200" dirty="0">
              <a:solidFill>
                <a:schemeClr val="tx1"/>
              </a:solidFill>
            </a:rPr>
            <a:t>Unrestrictidness Condition:</a:t>
          </a:r>
          <a:endParaRPr lang="en-AU" sz="1900" kern="1200" dirty="0">
            <a:solidFill>
              <a:schemeClr val="tx1"/>
            </a:solidFill>
          </a:endParaRPr>
        </a:p>
      </dsp:txBody>
      <dsp:txXfrm>
        <a:off x="443427" y="1267639"/>
        <a:ext cx="5769902" cy="506120"/>
      </dsp:txXfrm>
    </dsp:sp>
    <dsp:sp modelId="{1183BBFD-FC41-4889-BE4B-6C4214CA5322}">
      <dsp:nvSpPr>
        <dsp:cNvPr id="0" name=""/>
        <dsp:cNvSpPr/>
      </dsp:nvSpPr>
      <dsp:spPr>
        <a:xfrm>
          <a:off x="0" y="2696752"/>
          <a:ext cx="8320947" cy="1047375"/>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5798" tIns="395732" rIns="645798" bIns="135128" numCol="1" spcCol="1270" anchor="t" anchorCtr="0">
          <a:noAutofit/>
        </a:bodyPr>
        <a:lstStyle/>
        <a:p>
          <a:pPr marL="171450" lvl="1" indent="-171450" algn="l" defTabSz="844550">
            <a:lnSpc>
              <a:spcPct val="90000"/>
            </a:lnSpc>
            <a:spcBef>
              <a:spcPct val="0"/>
            </a:spcBef>
            <a:spcAft>
              <a:spcPct val="15000"/>
            </a:spcAft>
            <a:buChar char="•"/>
          </a:pPr>
          <a:r>
            <a:rPr lang="hu-HU" sz="1900" kern="1200" dirty="0">
              <a:solidFill>
                <a:schemeClr val="tx1"/>
              </a:solidFill>
            </a:rPr>
            <a:t>if everybody individually likes some choice better, the society as a whole shall like it better </a:t>
          </a:r>
          <a:endParaRPr lang="en-AU" sz="1900" kern="1200" dirty="0">
            <a:solidFill>
              <a:schemeClr val="tx1"/>
            </a:solidFill>
          </a:endParaRPr>
        </a:p>
      </dsp:txBody>
      <dsp:txXfrm>
        <a:off x="0" y="2696752"/>
        <a:ext cx="8320947" cy="1047375"/>
      </dsp:txXfrm>
    </dsp:sp>
    <dsp:sp modelId="{28700E47-EE47-44D6-B565-FF1EA61460B8}">
      <dsp:nvSpPr>
        <dsp:cNvPr id="0" name=""/>
        <dsp:cNvSpPr/>
      </dsp:nvSpPr>
      <dsp:spPr>
        <a:xfrm>
          <a:off x="416047" y="2416312"/>
          <a:ext cx="5824662" cy="56088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158" tIns="0" rIns="220158" bIns="0" numCol="1" spcCol="1270" anchor="ctr" anchorCtr="0">
          <a:noAutofit/>
        </a:bodyPr>
        <a:lstStyle/>
        <a:p>
          <a:pPr marL="0" lvl="0" indent="0" algn="l" defTabSz="844550">
            <a:lnSpc>
              <a:spcPct val="90000"/>
            </a:lnSpc>
            <a:spcBef>
              <a:spcPct val="0"/>
            </a:spcBef>
            <a:spcAft>
              <a:spcPct val="35000"/>
            </a:spcAft>
            <a:buNone/>
          </a:pPr>
          <a:r>
            <a:rPr lang="hu-HU" sz="1900" kern="1200" dirty="0">
              <a:solidFill>
                <a:schemeClr val="tx1"/>
              </a:solidFill>
            </a:rPr>
            <a:t>2: </a:t>
          </a:r>
          <a:r>
            <a:rPr lang="hu-HU" sz="1900" i="1" kern="1200" dirty="0">
              <a:solidFill>
                <a:schemeClr val="tx1"/>
              </a:solidFill>
            </a:rPr>
            <a:t>Pareto Condition:</a:t>
          </a:r>
          <a:endParaRPr lang="en-AU" sz="1900" kern="1200" dirty="0">
            <a:solidFill>
              <a:schemeClr val="tx1"/>
            </a:solidFill>
          </a:endParaRPr>
        </a:p>
      </dsp:txBody>
      <dsp:txXfrm>
        <a:off x="443427" y="2443692"/>
        <a:ext cx="5769902" cy="506120"/>
      </dsp:txXfrm>
    </dsp:sp>
    <dsp:sp modelId="{5D7DFE25-A610-4D59-B678-FB677DBE8513}">
      <dsp:nvSpPr>
        <dsp:cNvPr id="0" name=""/>
        <dsp:cNvSpPr/>
      </dsp:nvSpPr>
      <dsp:spPr>
        <a:xfrm>
          <a:off x="0" y="4127167"/>
          <a:ext cx="8320947" cy="1047375"/>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5798" tIns="395732" rIns="645798" bIns="135128" numCol="1" spcCol="1270" anchor="t" anchorCtr="0">
          <a:noAutofit/>
        </a:bodyPr>
        <a:lstStyle/>
        <a:p>
          <a:pPr marL="171450" lvl="1" indent="-171450" algn="l" defTabSz="844550">
            <a:lnSpc>
              <a:spcPct val="90000"/>
            </a:lnSpc>
            <a:spcBef>
              <a:spcPct val="0"/>
            </a:spcBef>
            <a:spcAft>
              <a:spcPct val="15000"/>
            </a:spcAft>
            <a:buChar char="•"/>
          </a:pPr>
          <a:r>
            <a:rPr lang="hu-HU" sz="1900" kern="1200">
              <a:solidFill>
                <a:schemeClr val="tx1"/>
              </a:solidFill>
            </a:rPr>
            <a:t>all </a:t>
          </a:r>
          <a:r>
            <a:rPr lang="hu-HU" sz="1900" kern="1200" dirty="0">
              <a:solidFill>
                <a:schemeClr val="tx1"/>
              </a:solidFill>
            </a:rPr>
            <a:t>individuals have min. 1 possibility of choosing differently so that the social choice changes as well.</a:t>
          </a:r>
          <a:endParaRPr lang="en-AU" sz="1900" kern="1200" dirty="0">
            <a:solidFill>
              <a:schemeClr val="tx1"/>
            </a:solidFill>
          </a:endParaRPr>
        </a:p>
      </dsp:txBody>
      <dsp:txXfrm>
        <a:off x="0" y="4127167"/>
        <a:ext cx="8320947" cy="1047375"/>
      </dsp:txXfrm>
    </dsp:sp>
    <dsp:sp modelId="{F8480ECA-EA62-494F-97CF-336342B56DC9}">
      <dsp:nvSpPr>
        <dsp:cNvPr id="0" name=""/>
        <dsp:cNvSpPr/>
      </dsp:nvSpPr>
      <dsp:spPr>
        <a:xfrm>
          <a:off x="416047" y="3846727"/>
          <a:ext cx="5824662" cy="56088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158" tIns="0" rIns="220158" bIns="0" numCol="1" spcCol="1270" anchor="ctr" anchorCtr="0">
          <a:noAutofit/>
        </a:bodyPr>
        <a:lstStyle/>
        <a:p>
          <a:pPr marL="0" lvl="0" indent="0" algn="l" defTabSz="844550">
            <a:lnSpc>
              <a:spcPct val="90000"/>
            </a:lnSpc>
            <a:spcBef>
              <a:spcPct val="0"/>
            </a:spcBef>
            <a:spcAft>
              <a:spcPct val="35000"/>
            </a:spcAft>
            <a:buNone/>
          </a:pPr>
          <a:r>
            <a:rPr lang="hu-HU" sz="1900" kern="1200" dirty="0">
              <a:solidFill>
                <a:schemeClr val="tx1"/>
              </a:solidFill>
            </a:rPr>
            <a:t>3: </a:t>
          </a:r>
          <a:r>
            <a:rPr lang="hu-HU" sz="1900" i="1" kern="1200" dirty="0">
              <a:solidFill>
                <a:schemeClr val="tx1"/>
              </a:solidFill>
            </a:rPr>
            <a:t>Liberalism:</a:t>
          </a:r>
          <a:endParaRPr lang="en-AU" sz="1900" kern="1200" dirty="0">
            <a:solidFill>
              <a:schemeClr val="tx1"/>
            </a:solidFill>
          </a:endParaRPr>
        </a:p>
      </dsp:txBody>
      <dsp:txXfrm>
        <a:off x="443427" y="3874107"/>
        <a:ext cx="5769902"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E79E0-F781-4CE3-A12E-327E4AE0F14D}">
      <dsp:nvSpPr>
        <dsp:cNvPr id="0" name=""/>
        <dsp:cNvSpPr/>
      </dsp:nvSpPr>
      <dsp:spPr>
        <a:xfrm>
          <a:off x="0" y="428999"/>
          <a:ext cx="8320947" cy="121275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5798" tIns="458216" rIns="645798" bIns="156464" numCol="1" spcCol="1270" anchor="t" anchorCtr="0">
          <a:noAutofit/>
        </a:bodyPr>
        <a:lstStyle/>
        <a:p>
          <a:pPr marL="228600" lvl="1" indent="-228600" algn="l" defTabSz="977900">
            <a:lnSpc>
              <a:spcPct val="90000"/>
            </a:lnSpc>
            <a:spcBef>
              <a:spcPct val="0"/>
            </a:spcBef>
            <a:spcAft>
              <a:spcPct val="15000"/>
            </a:spcAft>
            <a:buChar char="•"/>
          </a:pPr>
          <a:r>
            <a:rPr lang="hu-HU" sz="2200" b="0" kern="1200" dirty="0">
              <a:solidFill>
                <a:schemeClr val="tx1"/>
              </a:solidFill>
            </a:rPr>
            <a:t>You can exert your freedom of choice at least in some decision with tangible results. </a:t>
          </a:r>
          <a:endParaRPr lang="en-AU" sz="2200" b="0" kern="1200" dirty="0">
            <a:solidFill>
              <a:schemeClr val="tx1"/>
            </a:solidFill>
          </a:endParaRPr>
        </a:p>
      </dsp:txBody>
      <dsp:txXfrm>
        <a:off x="0" y="428999"/>
        <a:ext cx="8320947" cy="1212750"/>
      </dsp:txXfrm>
    </dsp:sp>
    <dsp:sp modelId="{44921244-8E4B-4528-B526-50B7414EE633}">
      <dsp:nvSpPr>
        <dsp:cNvPr id="0" name=""/>
        <dsp:cNvSpPr/>
      </dsp:nvSpPr>
      <dsp:spPr>
        <a:xfrm>
          <a:off x="416047" y="104279"/>
          <a:ext cx="5824662" cy="6494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158" tIns="0" rIns="220158" bIns="0" numCol="1" spcCol="1270" anchor="ctr" anchorCtr="0">
          <a:noAutofit/>
        </a:bodyPr>
        <a:lstStyle/>
        <a:p>
          <a:pPr marL="0" lvl="0" indent="0" algn="l" defTabSz="977900">
            <a:lnSpc>
              <a:spcPct val="90000"/>
            </a:lnSpc>
            <a:spcBef>
              <a:spcPct val="0"/>
            </a:spcBef>
            <a:spcAft>
              <a:spcPct val="35000"/>
            </a:spcAft>
            <a:buNone/>
          </a:pPr>
          <a:r>
            <a:rPr lang="hu-HU" sz="2200" b="1" kern="1200" dirty="0">
              <a:solidFill>
                <a:schemeClr val="tx1"/>
              </a:solidFill>
            </a:rPr>
            <a:t>Impact of liberalism:</a:t>
          </a:r>
          <a:endParaRPr lang="en-AU" sz="2200" b="1" kern="1200" dirty="0">
            <a:solidFill>
              <a:schemeClr val="tx1"/>
            </a:solidFill>
          </a:endParaRPr>
        </a:p>
      </dsp:txBody>
      <dsp:txXfrm>
        <a:off x="447750" y="135982"/>
        <a:ext cx="5761256" cy="586034"/>
      </dsp:txXfrm>
    </dsp:sp>
    <dsp:sp modelId="{5354AFAE-6B58-48E9-BE7F-B66531E0F3C6}">
      <dsp:nvSpPr>
        <dsp:cNvPr id="0" name=""/>
        <dsp:cNvSpPr/>
      </dsp:nvSpPr>
      <dsp:spPr>
        <a:xfrm>
          <a:off x="0" y="2085269"/>
          <a:ext cx="8320947" cy="30492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5798" tIns="458216" rIns="645798" bIns="156464" numCol="1" spcCol="1270" anchor="t" anchorCtr="0">
          <a:noAutofit/>
        </a:bodyPr>
        <a:lstStyle/>
        <a:p>
          <a:pPr marL="228600" lvl="1" indent="-228600" algn="l" defTabSz="977900">
            <a:lnSpc>
              <a:spcPct val="90000"/>
            </a:lnSpc>
            <a:spcBef>
              <a:spcPct val="0"/>
            </a:spcBef>
            <a:spcAft>
              <a:spcPct val="15000"/>
            </a:spcAft>
            <a:buChar char="•"/>
          </a:pPr>
          <a:r>
            <a:rPr lang="hu-HU" sz="2200" b="0" kern="1200" dirty="0">
              <a:solidFill>
                <a:schemeClr val="tx1"/>
              </a:solidFill>
            </a:rPr>
            <a:t>more than 1 individial in a society is decisive on a pair of social outcomes.  </a:t>
          </a:r>
          <a:endParaRPr lang="en-AU" sz="2200" b="0" kern="1200" dirty="0">
            <a:solidFill>
              <a:schemeClr val="tx1"/>
            </a:solidFill>
          </a:endParaRPr>
        </a:p>
        <a:p>
          <a:pPr marL="228600" lvl="1" indent="-228600" algn="l" defTabSz="977900">
            <a:lnSpc>
              <a:spcPct val="90000"/>
            </a:lnSpc>
            <a:spcBef>
              <a:spcPct val="0"/>
            </a:spcBef>
            <a:spcAft>
              <a:spcPct val="15000"/>
            </a:spcAft>
            <a:buChar char="•"/>
          </a:pPr>
          <a:r>
            <a:rPr lang="hu-HU" sz="2200" b="0" kern="1200" dirty="0">
              <a:solidFill>
                <a:schemeClr val="tx1"/>
              </a:solidFill>
            </a:rPr>
            <a:t>It captures an aspect of individual freedom: sometimes society respects your preferences for x over y, even if everyone is against you.  Sen’s example: sleeping on back on side. </a:t>
          </a:r>
          <a:endParaRPr lang="en-AU" sz="2200" b="0" kern="1200" dirty="0">
            <a:solidFill>
              <a:schemeClr val="tx1"/>
            </a:solidFill>
          </a:endParaRPr>
        </a:p>
        <a:p>
          <a:pPr marL="228600" lvl="1" indent="-228600" algn="l" defTabSz="977900">
            <a:lnSpc>
              <a:spcPct val="90000"/>
            </a:lnSpc>
            <a:spcBef>
              <a:spcPct val="0"/>
            </a:spcBef>
            <a:spcAft>
              <a:spcPct val="15000"/>
            </a:spcAft>
            <a:buChar char="•"/>
          </a:pPr>
          <a:r>
            <a:rPr lang="hu-HU" sz="2200" b="0" kern="1200" dirty="0">
              <a:solidFill>
                <a:schemeClr val="tx1"/>
              </a:solidFill>
            </a:rPr>
            <a:t>Examples of minimal liberalism: Freedom of speech? Freedom to leave the society? </a:t>
          </a:r>
          <a:endParaRPr lang="en-AU" sz="2200" b="0" kern="1200" dirty="0">
            <a:solidFill>
              <a:schemeClr val="tx1"/>
            </a:solidFill>
          </a:endParaRPr>
        </a:p>
      </dsp:txBody>
      <dsp:txXfrm>
        <a:off x="0" y="2085269"/>
        <a:ext cx="8320947" cy="3049200"/>
      </dsp:txXfrm>
    </dsp:sp>
    <dsp:sp modelId="{F0B8E6E7-D940-4AE1-97F4-680E6A85F209}">
      <dsp:nvSpPr>
        <dsp:cNvPr id="0" name=""/>
        <dsp:cNvSpPr/>
      </dsp:nvSpPr>
      <dsp:spPr>
        <a:xfrm>
          <a:off x="416047" y="1760549"/>
          <a:ext cx="5824662" cy="6494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158" tIns="0" rIns="220158" bIns="0" numCol="1" spcCol="1270" anchor="ctr" anchorCtr="0">
          <a:noAutofit/>
        </a:bodyPr>
        <a:lstStyle/>
        <a:p>
          <a:pPr marL="0" lvl="0" indent="0" algn="l" defTabSz="977900">
            <a:lnSpc>
              <a:spcPct val="90000"/>
            </a:lnSpc>
            <a:spcBef>
              <a:spcPct val="0"/>
            </a:spcBef>
            <a:spcAft>
              <a:spcPct val="35000"/>
            </a:spcAft>
            <a:buNone/>
          </a:pPr>
          <a:r>
            <a:rPr lang="hu-HU" sz="2200" b="1" kern="1200" dirty="0">
              <a:solidFill>
                <a:schemeClr val="tx1"/>
              </a:solidFill>
            </a:rPr>
            <a:t>Minimal liberalism:</a:t>
          </a:r>
          <a:endParaRPr lang="en-AU" sz="2200" b="1" kern="1200" dirty="0">
            <a:solidFill>
              <a:schemeClr val="tx1"/>
            </a:solidFill>
          </a:endParaRPr>
        </a:p>
      </dsp:txBody>
      <dsp:txXfrm>
        <a:off x="447750" y="1792252"/>
        <a:ext cx="5761256"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3:39.345"/>
    </inkml:context>
    <inkml:brush xml:id="br0">
      <inkml:brushProperty name="width" value="0.35" units="cm"/>
      <inkml:brushProperty name="height" value="0.35" units="cm"/>
      <inkml:brushProperty name="color" value="#E71224"/>
    </inkml:brush>
  </inkml:definitions>
  <inkml:trace contextRef="#ctx0" brushRef="#br0">301 6345 24575,'750'0'0,"-701"-2"0,-1-3 0,55-12 0,-47 6 0,60-2 0,422 10 0,-276 5 0,1772-2 0,-2006-2 0,0-1 0,-1-1 0,1-2 0,43-14 0,-34 9 0,59-10 0,-18 14 0,124 6 0,3-1 0,-164-2 0,53-13 0,26-3 0,-104 18 0,19 0 0,0-2 0,-1-1 0,60-18 0,-74 18 0,0 1 0,0 1 0,1 0 0,0 2 0,-1 1 0,1 0 0,-1 2 0,26 4 0,-31-5 0,4 1 0,0-1 0,1-2 0,-1 0 0,0 0 0,25-7 0,-5-2 0,58-22 0,-72 25 0,1 0 0,0 2 0,29-3 0,-20 3 0,39-10 0,-64 13 0,0-2 0,0 1 0,-1-1 0,1-1 0,-1 1 0,0-2 0,0 1 0,10-9 0,-14 8 0,1 0 0,-1 0 0,1-1 0,-2 1 0,1-1 0,-1 0 0,0 0 0,0-1 0,-1 1 0,0-1 0,-1 0 0,1 0 0,1-14 0,0-9 0,-2-1 0,-1-41 0,-1 11 0,4 15 0,1 1 0,18-67 0,-15 88 0,16-38 0,-14 40 0,-1 0 0,7-29 0,-8 6 0,-1 1 0,0-66 0,-10-95 0,-1 59 0,4-1075 0,-2 1183 0,-2-1 0,-14-59 0,11 72 0,2-1 0,0 0 0,2-1 0,1 1 0,2 0 0,4-45 0,3 30 0,8-35 0,6-119 0,-19 119 0,16-91 0,9-127 0,-25 0 0,-3 208 0,3 60 0,1 0 0,1 1 0,2-1 0,14-43 0,-9 33 0,9-57 0,-10-22 0,-9-199 0,-5 135 0,4-431 0,1 591 0,-2-1 0,-1 1 0,-8-39 0,8 52 0,0 0 0,-1 0 0,0 1 0,-1-1 0,1 1 0,-2 0 0,1-1 0,-1 2 0,0-1 0,0 1 0,-1-1 0,-11-9 0,4 7 0,0 0 0,-1 1 0,0 0 0,0 1 0,-1 0 0,0 2 0,0-1 0,0 2 0,-1 0 0,-30-3 0,-10 3 0,-100 5 0,86 1 0,-1114 2 0,700-5 0,458 1 0,1 1 0,-1 1 0,1 2 0,0 0 0,0 1 0,0 2 0,0 0 0,1 2 0,-37 19 0,53-23 0,1 0 0,0 1 0,0-1 0,0 2 0,0-1 0,1 1 0,0 0 0,-9 14 0,1 5 0,-18 38 0,3-4 0,14-26 0,1 0 0,1 2 0,2-1 0,-8 47 0,4-16 0,-5 29 0,13-55 0,-23 73 0,19-78 18,-7 41-1,14-55-45,-1 1 0,-1-1-1,0 0 1,-2 0-1,0 0 1,-16 26-1,13-29-225,1 0-1,1 1 1,0 0-1,1 0 0,1 1 1,-6 31-1,7-18 277,2 1 0,1-1 0,2 45 1,5 507 1834,-2-548-1857,2 0 0,14 61 0,-11-72 0,-2 1 0,-1 0 0,0 0 0,-3 0 0,0 0 0,-5 46 0,-33 129 0,-8-28 0,42-164 0,-1 0 0,0 0 0,0-1 0,-1 0 0,0 0 0,-9 11 0,-4 8 0,12-20 0,0 0 0,-1 0 0,1-1 0,-1 0 0,-1 0 0,0-1 0,0 1 0,0-2 0,0 1 0,-18 7 0,5-3 0,-2-1 0,1-1 0,-36 8 0,-1-7 0,-1-3 0,1-2 0,-107-6 0,61-1 0,72 1 0,1-2 0,-56-13 0,47 8 0,-43-4 0,-143 9 0,26 1 0,167 0 0,-50-14 0,0 1 0,49 9 0,0-2 0,-39-14 0,41 11 0,0 2 0,-55-8 0,47 12 0,-1 3 0,1 2 0,0 1 0,-1 2 0,1 2 0,-52 11 0,40-4 0,-66 3 0,22-4 0,71-5 0,0 2 0,-31 11 0,-34 8 0,-37-8 0,-14 2 0,140-19 0,-34 6 0,0 2 0,1 1 0,-34 16 0,59-22 0,1 0 0,0 1 0,0 0 0,1 1 0,0 0 0,0 0 0,0 1 0,0 0 0,1 0 0,0 1 0,1 0 0,0 0 0,0 1 0,1-1 0,0 1 0,-4 10 0,1 2 0,3-7 0,-1 1 0,0-1 0,0 0 0,-2-1 0,-15 23 0,0-4 0,2 1 0,2 1 0,-23 52 0,36-75 0,-8 25 0,-16 56 0,21-60 0,-1 0 0,-25 51 0,24-60 0,0-1 0,2 2 0,1-1 0,1 1 0,-7 37 0,8-12 0,0 90 0,6-123 0,0 24 0,6 48 0,-5-76 0,2 1 0,-1-1 0,2 0 0,0 1 0,0-1 0,1-1 0,0 1 0,8 11 0,8 14 0,-1 1 0,18 49 0,21 42 0,-48-107 0,-1 0 0,-1 1 0,-1 0 0,-1 1 0,-1 0 0,-1 0 0,3 29 0,-4 21 0,-4 77 0,1 27 0,2-150 0,11 45 0,-10-55 0,0 1 0,-1-1 0,0 0 0,-2 1 0,-1 32 0,-14 48 0,-4 52 0,17-124 0,-1 0 0,-2-1 0,0 1 0,-2-1 0,0 0 0,-2 0 0,-17 36 0,11-31 0,0 0 0,2 0 0,-14 63 0,12-49-1365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6:52.481"/>
    </inkml:context>
    <inkml:brush xml:id="br0">
      <inkml:brushProperty name="width" value="0.35" units="cm"/>
      <inkml:brushProperty name="height" value="0.35" units="cm"/>
      <inkml:brushProperty name="color" value="#E71224"/>
    </inkml:brush>
  </inkml:definitions>
  <inkml:trace contextRef="#ctx0" brushRef="#br0">1081 926 24575,'0'538'0,"-2"-489"0,-3-1 0,-12 56 0,-7 68 0,21 366 0,5-276 0,-2 1033 0,-2-1258 0,-2 1 0,-12 55 0,-1-2 0,14-72 0,0 0 0,-2 0 0,0-1 0,-1 1 0,-1-1 0,-1-1 0,0 1 0,-13 18 0,10-16 0,0 0 0,2 1 0,0 0 0,1 1 0,-9 41 0,15-53 0,-10 27 0,-30 68 0,28-76 0,2 0 0,1 1 0,-14 57 0,7-6 0,-3-1 0,-32 77 0,48-145 0,-5 21 0,-7 40 0,13-49 0,-1-1 0,-2 1 0,0-1 0,-12 23 0,-43 64 0,39-73 0,2 2 0,-25 59 0,33-66-864,-1-1 0,-31 49-1,34-61 678,-5 10 88,-15 42 0,23-49 105,-1-2 0,-1 1 0,-1-1 0,0-1 0,-18 23 0,26-38-4,-7 6 193,0 1 0,1 1 0,1-1 0,-1 2 0,2-1 0,0 1 0,0 0 0,1 1 0,-7 24 0,8-12 151,-2 50 1,6-53-273,-1 0 1,-1 0-1,-7 24 0,-41 158-74,35-143 0,10-40 0,1 0 0,0 0 0,-1 29 0,1 33 0,1-46 0,2 0 0,2-1 0,1 1 0,12 72 0,40 61 0,-35-118 0,-12-37 0,0 0 0,1 0 0,0-1 0,2 0 0,-1 0 0,2-1 0,0 0 0,1-1 0,0 0 0,1-1 0,0 0 0,1-1 0,25 18 0,-19-16 0,-1 1 0,21 22 0,17 13 0,-39-34 0,-1 0 0,-1 1 0,0 1 0,23 35 0,-26-34 0,0-1 0,2 0 0,0-1 0,1-1 0,21 19 0,111 67 0,-89-64 0,-44-30 0,-1 2 0,0-1 0,0 2 0,22 21 0,6 17 0,-29-32 0,2 0 0,0-1 0,23 19 0,-8-14 0,1-1 0,33 16 0,-26-16 0,34 25 0,-54-33 0,0-1 0,1-1 0,21 8 0,-25-12 0,1 2 0,-1 0 0,0 0 0,-1 1 0,23 18 0,1 5 0,2-1 0,67 40 0,-93-61 0,0 1 0,0 0 0,-1 0 0,-1 2 0,18 21 0,-20-22 0,0 0 0,0-1 0,1 0 0,0-1 0,1 0 0,0-1 0,24 14 0,-27-18 0,24 9 0,-1 2 0,-1 1 0,0 1 0,-1 2 0,43 35 0,-62-45 0,0-1 0,1 0 0,-1-1 0,2 0 0,-1-1 0,1 0 0,0-1 0,16 5 0,9 0 0,57 8 0,-13-4 0,-32-6 0,68 3 0,-11-2 0,-83-6 0,0 2 0,0 0 0,-1 2 0,0 0 0,0 2 0,-1 0 0,0 1 0,-1 1 0,0 1 0,27 22 0,-36-25 0,0 0 0,0-1 0,1-1 0,0 0 0,1-1 0,-1 0 0,1 0 0,0-2 0,25 6 0,-29-8 0,0-1 0,0 0 0,0 0 0,1-1 0,-1-1 0,0 1 0,0-1 0,1-1 0,-1 0 0,0 0 0,0-1 0,-1 0 0,1-1 0,-1 0 0,13-7 0,-6-1 0,-1 1 0,-1-2 0,0 0 0,-1-1 0,0 0 0,-1-1 0,-1 0 0,13-24 0,20-28 0,25-47 0,-50 88 0,-3 0 0,0-2 0,-1 1 0,-2-2 0,-1 0 0,-1 0 0,7-35 0,-6 11 0,24-68 0,-13 49 0,-4 15 0,-7 22 0,-1-1 0,-2 0 0,5-43 0,-8-343 0,-8 232 0,3 163-8,1-21-143,-2 0 0,-3-1 0,-12-62 1,5 51 92,-4-78 0,8 68 51,-13-51 7,-2-13 0,18 66 108,3 34 17,-2 0 1,-1 1-1,-1 0 0,-13-44 0,-17-8-125,24 61 0,1-1 0,0-1 0,-7-37 0,8-7-233,4-1 0,6-135 0,2 75 75,-3 87 158,2-1 0,16-86 0,12-87 495,-9 40-133,-8 97-362,5-153 0,-17 209 0,2-1 0,1 2 0,2-1 0,11-36 0,7-31 0,36-153 0,-30 162 0,-20 59 0,-1 0 0,8-32 0,19-150 0,-19 122 0,-10 43 0,2 0 0,15-41 0,39-107 0,-48 135 0,-10 33 0,1-1 0,10-20 0,63-178 0,-76 210 0,5-22 0,-1 0 0,-2 0 0,2-54 0,0 0 0,-2 60 0,1 1 0,13-37 0,6-26 0,-16 32 0,3-109 0,-15-59 0,0 84 0,4 26 0,-4-93 0,-2 163 0,-12-46 0,-4-34 0,17-23 0,-1-5 0,1 128 0,-2-1 0,0 1 0,-2 1 0,0-1 0,-17-31 0,13 29 0,1 0 0,1-1 0,-10-43 0,16 43 0,0-39 0,3 40 0,-6-41 0,6 62 0,0 0 0,-1 1 0,1-1 0,-1 1 0,0 0 0,0-1 0,-1 1 0,1 0 0,-1 0 0,0 1 0,0-1 0,0 0 0,-1 1 0,-4-4 0,-6-3 0,1 1 0,-29-14 0,-7-4 0,-46-33 0,-166-79 0,14 17 0,198 96 0,32 16 0,-1 1 0,-23-9 0,26 13 0,-11-4 0,0 0 0,1-1 0,0-2 0,0 0 0,-43-31 0,52 30 0,5 3 0,0 1 0,0 1 0,-1-1 0,0 2 0,-1 0 0,1 0 0,-1 1 0,-1 1 0,-13-4 0,-25 1 0,-1 2 0,1 2 0,-1 3 0,-57 5 0,13 0 0,70-3 0,0-1 0,0-1 0,0-2 0,1 0 0,-1-2 0,-38-12 0,46 10 0,0 1 0,0 1 0,0 0 0,-1 1 0,1 2 0,-1 0 0,0 0 0,1 2 0,-1 1 0,-32 4 0,18 2 0,-14 1 0,0 3 0,-67 24 0,103-31 0,0 1 0,0 0 0,0 1 0,1 0 0,0 0 0,0 1 0,1 1 0,0 0 0,0 1 0,1-1 0,0 2 0,0-1 0,1 1 0,0 1 0,-10 19 0,2 17-225,-1 2-182,15-46 388,1 0 1,-1 0 0,1 0 0,-1 0 0,0 0-1,0-1 1,0 1 0,-1-1 0,1 1 0,0-1-1,-6 4 1,4-3 18,0 0 0,1 1 0,0-1 0,0 1 0,0 0 0,0 0 0,0 0 0,1 0 0,-1 0 0,1 1 0,1-1 0,-1 1 0,0-1 0,1 1 0,0 0 0,-1 6 0,-5 15 0,-4-1 86,0 0 0,-2-1 0,-1 0 0,0-1 0,-2-1 0,-31 34 0,-33 49 163,73-95-249,-4 6 0,1 1 0,0 0 0,1 0 0,-11 32 0,-58 181 0,35-92 0,35-105 0,-1 0 0,-2-1 0,-1 0 0,-1-1 0,-2-1 0,-1 0 0,-34 47 0,39-62 0,2-1 0,0 1 0,0 1 0,2 0 0,0 0 0,0 0 0,2 1 0,0 0 0,1 0 0,-3 25 0,2 15 0,5 106 0,1-106 0,0-32-455,0 0 0,8 39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3:48.152"/>
    </inkml:context>
    <inkml:brush xml:id="br0">
      <inkml:brushProperty name="width" value="0.35" units="cm"/>
      <inkml:brushProperty name="height" value="0.35" units="cm"/>
      <inkml:brushProperty name="color" value="#E71224"/>
    </inkml:brush>
  </inkml:definitions>
  <inkml:trace contextRef="#ctx0" brushRef="#br0">3384 4934 24575,'-1'-20'0,"-1"0"0,-1 0 0,-11-36 0,-4-23 0,5-118 0,12 185 0,0-1 0,-2 1 0,1-1 0,-2 1 0,1 0 0,-10-20 0,8 21 0,0 0 0,1 0 0,1 0 0,0 0 0,0 0 0,1-1 0,0 0 0,1-17 0,26-167 0,-20 164 0,2 0 0,1 0 0,1 1 0,2 0 0,23-46 0,-13 28 0,8-29 0,-22 56 0,0 0 0,2 0 0,1 1 0,1 0 0,13-20 0,-22 39 0,0 1 0,-1-1 0,1 1 0,0 0 0,-1-1 0,1 1 0,0 0 0,0 0 0,0 0 0,0 0 0,0 1 0,0-1 0,0 1 0,1-1 0,-1 1 0,0 0 0,0-1 0,0 1 0,1 0 0,-1 1 0,0-1 0,0 0 0,0 1 0,0-1 0,0 1 0,3 0 0,24 2 0,-5-7 0,0-1 0,0-1 0,-1-1 0,0-1 0,26-13 0,22-8 0,-26 12 0,-18 6 0,38-9 0,85-29 0,-63 19 0,-61 20 0,-1 0 0,0-2 0,44-29 0,-52 31 0,-7 4 0,1 1 0,-1 0 0,1 0 0,0 1 0,1 1 0,-1 0 0,0 1 0,1 0 0,0 0 0,-1 1 0,1 1 0,0 0 0,13 2 0,31-1 0,63-8 0,-24 0 0,-37 3 0,72-17 0,-71 10 0,69-5 0,329 14 0,-237 4 0,-192-4 0,-1-1 0,0-1 0,0-1 0,44-16 0,-34 10 0,60-10 0,-38 14 0,-33 5 0,1-1 0,-1-1 0,0-2 0,0 0 0,46-19 0,-44 12 0,116-59 0,-118 56 0,0 0 0,-1-2 0,30-28 0,-38 33 0,1 0 0,0 2 0,1 0 0,1 1 0,-1 1 0,30-10 0,-6 2 0,-14 5 0,-1 0 0,-1-2 0,0-1 0,-1-2 0,33-26 0,24-37 0,-61 56 0,1 1 0,1 1 0,49-33 0,-61 47 0,-1 0 0,0-1 0,0 0 0,-1 0 0,0-1 0,0-1 0,-1 0 0,-1 0 0,0 0 0,0-1 0,-1-1 0,-1 1 0,9-24 0,15-54 0,-16 53 0,-1 0 0,-3-1 0,9-54 0,-13-202 0,-7 223 0,2 55 0,-1-1 0,-1 1 0,-1 0 0,0 0 0,-1 0 0,-1 0 0,0 0 0,-1 1 0,-1-1 0,-13-24 0,-160-276 0,159 281 0,-2 1 0,-2 1 0,0 2 0,-39-38 0,44 51 0,-1 0 0,0 2 0,-46-27 0,37 24 0,-38-29 0,-68-80 0,130 124 0,-1 0 0,0 0 0,0 1 0,0-1 0,0 1 0,-1 1 0,1-1 0,-1 1 0,-12-2 0,-26-10 0,-1-3 0,0 1 0,-65-11 0,26 6 0,-14 0 0,57 13 0,-67-22 0,67 17 0,-2 2 0,-59-8 0,-18-3 0,74 13 0,-2 3 0,-62-2 0,-11 0 0,96 3 0,1 0 0,-39-14 0,-23-6 0,5 14 0,-1 4 0,0 3 0,-86 7 0,44 0 0,21-1 0,-160-5 0,222-2 0,-47-11 0,-35-5 0,-51 17 0,-10-1 0,154 0 0,1-2 0,0 0 0,-30-13 0,11 3 0,-11-3 0,33 10 0,-2 1 0,-41-8 0,30 9 0,-62-21 0,67 17 0,-1 2 0,-51-8 0,-32 9 0,-159 9 0,124 3 0,112-2 0,1-3 0,-1-1 0,-54-12 0,34 4 0,0 1 0,-72 0 0,-127 10 0,138 1 0,90 0 0,0 0 0,-51 11 0,73-10 0,0 0 0,0 1 0,1 0 0,-1 1 0,1 1 0,0-1 0,0 2 0,0-1 0,1 1 0,0 1 0,-12 10 0,-71 93 0,-9 8 0,-22 6 0,107-106 0,1-1 0,1 2 0,-21 35 0,-14 19 0,29-45 0,-18 33 0,22-33 0,-32 41 0,25-38 0,-24 41 0,30-44 0,-2 0 0,-26 32 0,18-29 0,1 0 0,2 2 0,-27 50 0,35-50 0,2 1 0,-17 59 0,24-70 0,-6 31 0,8-33 0,-1 0 0,-9 24 0,-2-5 0,-5 15 0,-2-2 0,-3 0 0,-50 75 0,6-14 0,1 9 0,24-41 0,30-48 0,0 0 0,3 0 0,1 2 0,1-1 0,-7 47 0,3-16 0,4-12 0,2 1 0,3 0 0,2 1 0,3-1 0,6 63 0,0-76 0,13 48 0,4 34 0,-20-96 0,1 0 0,2 0 0,0 0 0,2-1 0,1 0 0,20 46 0,-16-52 0,-2 1 0,0 1 0,-2 0 0,0 0 0,-2 0 0,5 31 0,-9-40 0,1 18 0,2 0 0,1 0 0,2-1 0,0 0 0,20 43 0,-14-43 0,-1 0 0,-1 0 0,14 62 0,-15-48 0,3-1 0,1-1 0,25 50 0,-26-57 0,-1 1 0,-2 1 0,11 64 0,-13-53 0,1 9 0,2 74 0,-2-14 0,-4-87 0,1-1 0,2 0 0,1 0 0,26 54 0,13 35 0,-49-117 0,0 0 0,1 0 0,-1 1 0,0-1 0,0 0 0,-1 0 0,1 0 0,0 0 0,-1 0 0,1 0 0,-1 0 0,1 0 0,-1 0 0,0 0 0,-2 4 0,1-3 0,1-1 0,0 1 0,0 0 0,0 0 0,0 0 0,0 1 0,0 4 0,2 10 0,2 0 0,0-1 0,0 1 0,2-1 0,0 0 0,1 0 0,16 30 0,5 18 0,-23-53 0,10 23 0,-2 1 0,-2 0 0,-1 1 0,6 51 0,-13-51 0,-1-12 0,1 0 0,1 0 0,2 0 0,9 35 0,-11-54 0,-1 1 0,1-1 0,0 1 0,1-1 0,-1 0 0,1 0 0,1-1 0,-1 1 0,1-1 0,0 0 0,0 0 0,0-1 0,1 1 0,-1-1 0,1 0 0,0-1 0,0 1 0,1-1 0,-1 0 0,13 3 0,15 1 0,0-2 0,0-2 0,0 0 0,1-3 0,44-4 0,-31 2 0,-7-1 0,0-3 0,41-10 0,20-3 0,-61 11 0,-1-3 0,0-1 0,46-20 0,-46 16 0,0 2 0,1 1 0,46-7 0,16 10 0,205 8 0,-161 5 0,531-2 0,-662-1 0,-1-1 0,1 0 0,0-1 0,-1 0 0,0-1 0,1-1 0,21-9 0,-31 11 0,0-1 0,0-1 0,0 1 0,-1-1 0,1 0 0,-1 0 0,0 0 0,-1-1 0,1 0 0,-1 0 0,0 0 0,0-1 0,0 1 0,-1-1 0,1 0 0,-2 0 0,1 0 0,-1 0 0,1 0 0,0-10 0,2-8 0,-2-1 0,0-36 0,-3 37 0,1 0 0,9-44 0,0 27 0,-4 21 0,0 1 0,-2-1 0,-1 0 0,0 0 0,-1 0 0,-2 0 0,-2-39 0,-8 7 0,6 33 0,0 0 0,1-1 0,1 1 0,1-1 0,1 0 0,3-29 0,3 18 116,-1 7-486,-1 1 0,-1-1-1,-1-33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3:53.221"/>
    </inkml:context>
    <inkml:brush xml:id="br0">
      <inkml:brushProperty name="width" value="0.35" units="cm"/>
      <inkml:brushProperty name="height" value="0.35" units="cm"/>
      <inkml:brushProperty name="color" value="#E71224"/>
    </inkml:brush>
  </inkml:definitions>
  <inkml:trace contextRef="#ctx0" brushRef="#br0">252 453 24575,'0'1587'-1580,"-3"-1522"1580,-19 105 0,-2 27 0,21 158 1275,4-217-970,2-90-305,2 0 0,12 55 0,-6-48 0,3 62 0,-12-45-127,0-22-95,1 0 1,11 58-1,0-40 222,-6-24 0,2 0 0,17 47 0,-16-57 58,-1 0 0,-2 0 0,-1 1 1,3 63-1,-9 144 376,-4-138-367,2 513-67,-1-575 0,-2-1 0,-13 56 0,-4 37 0,14-91 0,-1 0 0,-2 0 0,-28 69 0,23-70 0,1 0 0,3 0 0,-13 81 0,20-90 0,-2 0 0,-17 52 0,-4 21 0,2 4 0,12-55 0,2 0 0,-6 82 0,17-103 0,-2 0 0,-2-1 0,-1 1 0,-14 50 0,7-40 0,1 1 0,2 0 0,2 0 0,3 1 0,1 0 0,5 76 0,3-81 0,13 50 0,5 33 0,-20-79 0,-2-24 0,0 1 0,2-1 0,9 35 0,4-7 0,-3 0 0,-2 0 0,-2 1 0,3 75 0,-13 38 0,2 43 0,0-195 0,0 1 0,0-1 0,1 0 0,0 1 0,1-1 0,0 0 0,1-1 0,1 1 0,-1-1 0,2 1 0,-1-1 0,1-1 0,1 1 0,0-1 0,0 0 0,1-1 0,0 1 0,0-2 0,1 1 0,0-1 0,0 0 0,13 6 0,27 17 0,68 56 0,-89-73 0,-25-12 0,1 1 0,-1-1 0,0 1 0,1-1 0,-1 1 0,0 0 0,0 0 0,4 3 0,13 16 0,-15-15 0,1 1 0,0-2 0,0 1 0,13 8 0,35 25 0,-40-28 0,1 0 0,0-1 0,32 16 0,155 40 0,-172-57 0,-10-2 0,-1 0 0,0 2 0,-1 0 0,20 14 0,-18-11 0,1 0 0,31 12 0,69 26 0,-60-23 0,70 20 0,-111-41 0,0-1 0,1-1 0,-1-1 0,1-1 0,-1-1 0,1 0 0,37-5 0,34-11 0,-20 2 0,84-3 0,256 15 0,-206 3 0,-185-2 0,1-1 0,-1-1 0,38-9 0,-47 8 0,-1 0 0,0-1 0,0-1 0,0 0 0,0 0 0,-1-1 0,0 0 0,14-12 0,90-92 0,-67 61 0,-34 34 0,-1 0 0,0-1 0,-1-1 0,-1 0 0,0-1 0,-2 1 0,8-23 0,-5 14 0,1 0 0,24-38 0,-21 38 0,-1 0 0,-2-1 0,0 0 0,10-36 0,-13 34 0,1 0 0,2 2 0,28-51 0,-19 47 0,-11 17 0,0 1 0,-1-2 0,-1 1 0,0-1 0,-1-1 0,-1 1 0,5-19 0,-3-19 0,-2 0 0,-2-1 0,-7-106 0,-1 64 0,1-1184 0,4 709 0,-3 523 0,-3 1 0,-12-58 0,6 50 0,-3-62 0,11-422 0,5 278 0,-2-232 0,-2 445 0,-3-1 0,-12-54 0,7 47 0,-4-59 0,14 109 0,-1-27 0,-1 0 0,-2 0 0,-1 0 0,-14-49 0,-43-104 0,20 43 0,26 98 0,3-1 0,2 0 0,2 0 0,-7-89 0,15-196 0,4 173 0,-4 34 0,4-120 0,2 201 0,2 0 0,20-70 0,5 32 0,-23 59 0,0 1 0,9-38 0,20-150 0,-26 143 0,-2-1 0,-4 0 0,-2-1 0,-10-118 0,1 143 0,-12-44 0,-5-39 0,19 93 0,-2-24 0,-14-66 0,4 47 0,8 36 0,-15-48 0,17 74 0,-1 0 0,0 0 0,-1 0 0,0 1 0,-1 0 0,-18-23 0,13 21 0,0 1 0,-1 0 0,-1 0 0,0 2 0,-19-13 0,22 18 0,0 0 0,-1 1 0,1 1 0,-1 0 0,0 0 0,0 2 0,-1 0 0,-16-2 0,-12 0 0,0 2 0,0 2 0,0 2 0,0 2 0,0 2 0,-52 12 0,43-7 0,-72 5 0,28-5 0,69-5 0,0 1 0,-32 13 0,-32 7 0,37-18 0,-55 2 0,55-7 0,-63 13 0,-46 4 0,54-10 0,74-3 0,0 1 0,-40 16 0,17-5 0,-5 2 0,39-12 0,-2-1 0,1-1 0,-38 6 0,35-8 0,1 0 0,-50 18 0,-28 7 0,64-23-227,1 2-1,1 1 1,0 3-1,0 0 1,-49 27-1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3:56.707"/>
    </inkml:context>
    <inkml:brush xml:id="br0">
      <inkml:brushProperty name="width" value="0.35" units="cm"/>
      <inkml:brushProperty name="height" value="0.35" units="cm"/>
      <inkml:brushProperty name="color" value="#E71224"/>
    </inkml:brush>
  </inkml:definitions>
  <inkml:trace contextRef="#ctx0" brushRef="#br0">3333 1104 24575,'-3'1'0,"1"-1"0,0 1 0,-1-1 0,1 1 0,-1 0 0,1-1 0,0 1 0,0 0 0,0 1 0,-1-1 0,1 0 0,0 1 0,0-1 0,1 1 0,-1 0 0,0-1 0,0 1 0,1 0 0,-1 0 0,1 0 0,0 0 0,0 0 0,-1 0 0,1 1 0,1-1 0,-2 4 0,-3 7 0,2 0 0,-1 1 0,-1 18 0,5-29 0,-7 71 0,5 140 0,1-7 0,-3-166 0,-13 53 0,-4 26 0,14 354 0,9-277 0,1-154 0,1-1 0,13 55 0,3 37 0,6 14 0,0 9 0,-20 314 0,-9-268 0,3-175 0,0 0 0,2 0 0,1 0 0,1-1 0,1 1 0,10 29 0,-1-10 0,-2 2 0,-3 0 0,-2 0 0,-1 0 0,-3 1 0,-2 0 0,-7 57 0,1-65 0,-13 46 0,-4 38 0,15 242 0,8-249 0,-3-87 0,-1 0 0,-2 0 0,-1-1 0,-14 43 0,9-37 0,2 1 0,-7 58 0,-8 60 0,1 1 0,18-124 0,0 0 0,-21 62 0,15-59 0,-13 73 0,15 20 0,9 178 0,3-130 0,-3 686 0,2-823 0,2-1 0,13 57 0,-10-68 0,-1 1 0,-2-1 0,-1 1 0,-1 0 0,-2-1 0,-4 44 0,-1-40 0,-10 50 0,-7 124 0,22-206 0,-1 51 0,-2 0 0,-13 68 0,2-49 0,6-25 0,-3-1 0,-15 44 0,-6-17 0,20-45 0,-18 50 0,-5 21 0,22-65 0,1 0 0,-9 41 0,16-45 0,-1 6 0,-1 0 0,-2-1 0,-1 0 0,-20 44 0,5-24 0,19-38 0,-1 1 0,0-1 0,-1-1 0,-1 1 0,0-1 0,-1-1 0,-23 24 0,-58 29 0,38-29 0,40-28 0,-1-1 0,-1 0 0,0-1 0,0 0 0,0-2 0,-1 1 0,1-2 0,-1 0 0,-27 2 0,-12-2 0,-83-4 0,88-1 0,5-2 0,1-3 0,0-1 0,0-3 0,-42-14 0,-99-20 0,132 33 0,0-3 0,-64-25 0,54 18 0,-7-4 0,42 30 0,22-6 0,0 0 0,0-1 0,0 1 0,1-1 0,-1-1 0,0 1 0,1-1 0,-1 0 0,1 0 0,0 0 0,0-1 0,0 0 0,-8-8 0,-19-13 0,21 17 0,0-1 0,1 0 0,0 0 0,-9-12 0,11 11 0,0 1 0,-1 0 0,-1 0 0,1 1 0,-12-7 0,9 9 0,1 1 0,-1 0 0,1 1 0,-1 0 0,0 1 0,-14-2 0,8 1 0,11 2 0,-1-1 0,1 1 0,0-2 0,-1 1 0,1-1 0,1-1 0,-1 1 0,1-1 0,-9-7 0,-51-58 0,53 56 0,-33-49 0,37 47 0,-1 2 0,-1-1 0,-19-19 0,-88-71 0,-27-27 0,134 119 0,0 0 0,0-2 0,-9-17 0,-1-1 0,11 17 0,0-1 0,2 0 0,0 0 0,1-1 0,1 0 0,0 0 0,1 0 0,-4-36 0,5-7 0,3-88 0,3 100 0,-3 1 0,-1-1 0,-11-59 0,2 45 0,-6-112 0,15-64 0,2 199 0,-2 7 0,-1 1 0,-2-1 0,-2 1 0,-12-39 0,8 32 0,2 0 0,-6-55 0,14-187 0,-1 10 0,-3 230 0,-12-52 0,-4-28 0,13-352 0,11 275 0,-3-789 0,-2 959 0,-2-1 0,0 0 0,-2 1 0,-1 0 0,-10-28 0,1 3 0,14 43 0,0-1 0,1 1 0,0-1 0,1 0 0,0 0 0,3-16 0,-1 11 0,-1 0 0,-2-25 0,-16-467 0,14 460 0,-1 1 0,-14-60 0,8 51 0,-4-59 0,11-384 0,5 260 0,1 191 0,1 1 0,14-58 0,-8 50 0,4-61 0,-10-422 0,-7 275 0,3 221 0,2-1 0,1 0 0,12-50 0,-4 35 0,-2 0 0,1-96 0,-6 119 0,1 0 0,1 0 0,2 1 0,1 0 0,19-43 0,17-66 0,-39 120 0,1 1 0,1 0 0,0 0 0,2 1 0,1 0 0,0 1 0,1 0 0,2 1 0,0 0 0,1 1 0,30-29 0,-27 31 0,6-8 0,1 2 0,42-29 0,21-15 0,-60 44 0,57-36 0,-25 22 0,-28 17 0,0 1 0,58-24 0,-68 35 0,-1-1 0,-1-1 0,0-1 0,24-16 0,-25 15 0,0 0 0,0 1 0,1 1 0,37-12 0,87-16 0,-53 16 0,-10-7 0,-68 21 0,0 2 0,1 0 0,-1 0 0,1 1 0,0 1 0,1 0 0,-1 1 0,26 0 0,-7 5 0,-4-1 0,-1 0 0,52-5 0,-42-3 0,0 2 0,1 2 0,-1 1 0,1 2 0,72 12 0,-81-7 0,-9-2 0,0 0 0,0 2 0,30 12 0,-7 1 0,-10-4 0,0 1 0,47 30 0,-19-17 0,81 62 0,-135-86 0,232 122 0,-227-120 0,0 2 0,0 0 0,-1 0 0,-1 1 0,1 0 0,-2 1 0,1 0 0,-1 1 0,11 18 0,7 6 0,-15-18 0,-1 0 0,-1 1 0,0 1 0,9 24 0,-13-29 0,-5-10 0,1-1 0,0 0 0,0 0 0,1 0 0,-1 0 0,1 0 0,-1-1 0,1 1 0,1-1 0,6 4 0,-6-4 0,0 1 0,0-1 0,0 1 0,-1 1 0,1-1 0,-1 1 0,5 6 0,-4-1-195,0-1 0,-1 1 0,0 1 0,-1-1 0,0 0 0,2 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4:00.083"/>
    </inkml:context>
    <inkml:brush xml:id="br0">
      <inkml:brushProperty name="width" value="0.35" units="cm"/>
      <inkml:brushProperty name="height" value="0.35" units="cm"/>
      <inkml:brushProperty name="color" value="#E71224"/>
    </inkml:brush>
  </inkml:definitions>
  <inkml:trace contextRef="#ctx0" brushRef="#br0">548 153 24575,'21'-1'0,"-1"-1"0,0-1 0,36-11 0,23-4 0,10 9 0,1 3 0,158 10 0,-205 2 0,44 11 0,39 5 0,68-18-306,-28-1-163,-124 2 372,50 11 1,30 4 134,216-13 790,-251-8-726,-62 3-102,0 0 0,0 2 0,0 1 0,45 15 0,21 4 0,-84-22 0,23 4 0,51 17 0,-72-19 0,0 0 0,0 0 0,-1 1 0,0 0 0,0 0 0,0 1 0,0 0 0,-1 0 0,12 14 0,13 15 0,56 48 0,-52-51 0,-21-20 0,0 0 0,27 14 0,-5-3 0,44 22 0,-65-37 0,0-1 0,-1 2 0,0 0 0,-1 1 0,0 0 0,0 1 0,-1 0 0,15 18 0,27 43 0,-17-19 0,60 61 0,-82-99 0,0 0 0,0-2 0,1 0 0,21 12 0,-28-19 0,-1 1 0,0 0 0,-1 0 0,1 1 0,-2 0 0,1 1 0,-1-1 0,0 1 0,-1 1 0,0 0 0,0-1 0,-1 2 0,6 14 0,1 11 0,-2 1 0,10 61 0,-15-68 0,3 0 0,0-1 0,2 0 0,19 39 0,-13-32 0,14 45 0,7 25 0,-25-77 0,-1 0 0,-2 1 0,12 61 0,-14-25 0,13 84 0,-13-112 0,-3-16 0,0-1 0,2 0 0,8 24 0,70 180 0,-76-199 0,6 44 0,-10-46 0,1 1 0,9 27 0,0-15 0,-2 0 0,-2 1 0,8 52 0,6 59 0,-11-86 0,5 93 0,-16-100 0,-2-23 0,1 0 0,2 1 0,1-2 0,16 63 0,15-8 0,-24-63 0,-1 0 0,0 2 0,7 36 0,-11-17 0,-3 0 0,-2 67 0,3 37 0,0-125 0,0 0 0,2 0 0,9 23 0,9 37 0,1 20 0,-12-57 0,-3 0 0,5 54 0,-9 362 0,-9-251 0,4-187 0,2 0 0,1 0 0,1-1 0,15 45 0,5 22 0,-1 10 0,-11-54 0,-3 0 0,6 57 0,-11 284 0,-8-225 0,5-136 0,1 0 0,1 0 0,1 0 0,16 46 0,-10-37 0,10 61 0,-11 22 0,-9 200 0,-4-146 0,3-111 0,1-10 0,-2 0 0,-2 1 0,-14 72 0,-4-2 0,15-81 0,-2 0 0,-18 59 0,3-36 0,4 0 0,2 1 0,-15 131 0,28-163 0,-2-1 0,-18 57 0,-3 15 0,27-102 0,-4 18 0,0 0 0,-1 0 0,0-1 0,-2 1 0,-1-1 0,-19 37 0,-95 141 0,102-162-98,2 2-1,1 0 0,-16 60 0,7-23-102,17-48 77,7-18 125,-1-1 0,0 0 0,0 1 0,-7 10 0,-11 17-1,15-24 0,0 0 0,-2 0 0,1-1 0,-1-1 0,-1 1 0,-12 11 0,-146 124 596,142-124-546,-2-2-1,-36 22 1,30-21-65,-35 29 0,-8 27 15,59-57 0,-2-1 0,-1 0 0,-30 22 0,16-18 0,-125 93 0,153-113 0,0 1 0,1 0 0,-1-1 0,-1 0 0,1-1 0,0 1 0,-1-1 0,1-1 0,-1 1 0,-9 0 0,-11 1 0,-35-2 0,37-1 0,-7 3 0,1 0 0,0 2 0,-55 17 0,45-10 0,-56 7 0,-33-10 0,-180-8 0,137-4 0,127 3 0,-9 0 0,-81-9 0,119 7 0,0-1 0,1-1 0,-1-1 0,1 0 0,0-1 0,0 0 0,1-2 0,0 0 0,-16-11 0,-7-9 0,-4-3 0,-50-28 0,75 50 0,1 1 0,-1 1 0,-1 1 0,1 0 0,-1 1 0,-34-5 0,17 6 0,-50-13 0,71 13 0,1-1 0,-1 0 0,1-1 0,0 0 0,1-1 0,-20-14 0,5 0 0,2-1 0,1-2 0,1-1 0,0 0 0,2-2 0,2 0 0,-20-35 0,-20-26 0,39 61 0,1-1 0,-25-51 0,11 9-597,12 27-579,-21-61 0,37 86 685,-2 0-1,0 0 1,-1 1-1,0 0 1,-14-20-1,8 14 300,2 0 0,0-1 1,2 0-1,0 0 0,2-2 0,-8-37 0,-15-45 177,22 87-1,-1 1-1,0 0 1,-20-27-1,19 32 18,1 0 0,1 0 0,1-1-1,0 0 1,1 0 0,-7-27-1,4-20 0,7 41 0,-1 1 0,-7-28 0,-42-154 0,42 158 0,-3-1 0,-1 2 0,-3 0 0,-1 1 0,-25-40 0,-17-39 0,48 98 0,1-1 0,1 0 0,-14-45 0,-11-81 0,20 78 0,-17-33 989,22 76-107,2 0 1,-12-62 0,-2-53-739,10 81-66,-4-91 1,17 29 915,-3-52-891,-1 154-103,-1 0 0,-1 1 0,-9-24 0,-10-37 0,16 33-8,3 0 0,-1-54 0,9-106 867,1 88 535,-3-741-1341,3 825-53,0 0 0,13-52 0,0-1 0,-3 26 0,24-76 0,-14 60 0,-9 33 0,3 0 0,42-87 0,-45 102-7,-2 0 0,-1-1 0,-2 0 0,6-42 0,-7 32-122,4-17-618,14-61 185,-8 63 562,-2 0 0,8-69 0,0-13-526,3-32 214,-22 136 592,2 0 1,2 0-1,17-45 1,-10 31-172,30-85-109,-8 19-37,-26 89 87,-2-1 0,-1 0 1,8-50-1,-8-38 346,-10-159 0,-2 119-272,3 100-124,3 0 0,13-73 0,16-114 0,-25 210 0,18-51 0,-15 56 0,-1 0 0,6-43 0,-6-43 0,-9-165 0,-2 130 0,2 107 0,-2 0 0,-2 1 0,-10-48 0,2 33 0,4 0 0,-3-78 0,11 128 0,0 0 0,1 0 0,0-1 0,0 1 0,4-14 0,-4 18 0,0 1 0,1 0 0,-1-1 0,1 1 0,0 0 0,-1 0 0,1 0 0,1 0 0,-1 0 0,0 0 0,1 0 0,-1 1 0,1 0 0,0-1 0,4-2 0,-7 5 0,1 0 0,-1 0 0,0 0 0,1 0 0,-1 0-1,1 0 1,-1-1 0,0 1 0,1 0 0,-1 0 0,1 0-1,-1 0 1,0 0 0,1 1 0,-1-1 0,0 0 0,1 0 0,-1 0-1,1 0 1,-1 0 0,0 0 0,1 1 0,-1-1 0,0 0-1,1 0 1,-1 0 0,0 1 0,1-1 0,-1 0 0,0 1 0,1-1-1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6:16.006"/>
    </inkml:context>
    <inkml:brush xml:id="br0">
      <inkml:brushProperty name="width" value="0.35" units="cm"/>
      <inkml:brushProperty name="height" value="0.35" units="cm"/>
      <inkml:brushProperty name="color" value="#E71224"/>
    </inkml:brush>
  </inkml:definitions>
  <inkml:trace contextRef="#ctx0" brushRef="#br0">285 5894 24575,'0'2'0,"0"1"0,1-1 0,-1 0 0,1 0 0,0 0 0,0 0 0,-1 0 0,1 0 0,1 0 0,-1 0 0,0 0 0,0 0 0,1 0 0,-1-1 0,1 1 0,0 0 0,-1-1 0,1 0 0,0 1 0,0-1 0,0 0 0,0 0 0,0 0 0,0 0 0,3 1 0,8 3 0,1-1 0,27 6 0,-21-6 0,33 11 0,-1 2 0,72 33 0,-103-41 0,0-1 0,1-1 0,0-1 0,0-1 0,33 3 0,114-2 0,-48-3 0,-87 0 0,52 13 0,-3-1 0,-49-8 0,1 1 0,42 16 0,-44-13 0,0-1 0,53 9 0,29-10 0,167-9 0,-129-3 0,-103 0 0,-1-2 0,50-12 0,-41 7 0,58-3 0,-51 11 0,-26 1 0,52-7 0,-77 6 0,-1-1 0,1 0 0,-1-1 0,1-1 0,-1 0 0,-1-1 0,19-11 0,-18 9 0,0 0 0,-1-1 0,0-1 0,-1 0 0,0-1 0,0 0 0,-1 0 0,0-1 0,-1 0 0,-1-1 0,0 0 0,10-22 0,-6 2 0,40-105 0,-41 114 0,0 0 0,2 1 0,23-32 0,-18 32 0,-1 0 0,-2-1 0,0-1 0,-1-1 0,18-50 0,2-20 0,-21 64 0,-2-1 0,-1 1 0,10-61 0,-14 30 0,14-91 0,-13 116 0,-3 17 0,0 0 0,2 0 0,9-25 0,-2 17 0,-2-2 0,-1 1 0,-1-2 0,-1 1 0,-2-1 0,2-34 0,15-93 0,-1 4 0,-16 118 0,0 0 0,3 0 0,17-47 0,-8 29 0,1-2 0,7-24 0,-9 25 0,2 1 0,50-98 0,-50 113 0,-9 19 0,1 0 0,1 1 0,1 0 0,27-31 0,-33 43 0,0 0 0,1 1 0,1 0 0,-1 0 0,1 1 0,0 0 0,0 1 0,1 0 0,-1 0 0,1 1 0,0 0 0,17-3 0,42-3 0,-46 8 0,-1-1 0,26-7 0,1-5 0,1 2 0,1 2 0,63-4 0,35-7 0,-39 4 0,-81 12 0,0 0 0,49-19 0,31-8 0,-92 30 0,3 0 0,-1-1 0,-1-1 0,1 0 0,-1-1 0,0-1 0,0-1 0,18-12 0,-19 10 0,1-1 0,0 2 0,0 0 0,1 2 0,0 0 0,0 0 0,1 2 0,0 1 0,0 0 0,27-1 0,123-18 0,32-1 0,292 21 0,-248 6 0,-223-4 0,0-1 0,-1-1 0,1-1 0,0-1 0,-1 0 0,0-2 0,0-1 0,-1 0 0,0-2 0,0 0 0,-1-2 0,-1 0 0,0-1 0,-1-1 0,18-17 0,147-155 0,-168 169 0,0-1 0,-1-1 0,-1 0 0,-1-1 0,-1-1 0,-1 0 0,0 0 0,-2-1 0,11-40 0,9-15 0,-18 52 0,-1 0 0,9-37 0,-11 11 0,2-60 0,-6 60 0,12-68 0,-3 48 0,6-133 0,-19-74 0,-1 125 0,2-525 0,-1 645 0,-1 1 0,-2-1 0,-1 1 0,-14-47 0,16 71 0,0 0 0,0 0 0,-1 1 0,0-1 0,0 1 0,-1 0 0,0 0 0,0 1 0,-1 0 0,1 0 0,-1 0 0,-1 0 0,1 1 0,-1 0 0,0 0 0,0 1 0,-10-5 0,1 2 0,-1 1 0,0 0 0,0 1 0,-1 1 0,1 1 0,-1 0 0,-18 0 0,-1-1 0,1-2 0,-60-17 0,54 11 0,-61-8 0,-46-5 0,86 13 0,-92-6 0,-150 18 0,262 6 0,-45 11 0,-37 4 0,-347-13 0,273-11 0,45 1 0,-183 6 0,295 1 0,-48 12 0,-33 4 0,-54-17 0,-6 1 0,158-1 0,1 0 0,-45 17 0,-15 3 0,-43-6 0,-13 3 0,90-12 0,-68 3 0,15-2 0,76-5 0,1 2 0,-32 11 0,-31 7 0,-38-8-164,-15 3-187,91-11 288,-63 3 0,8-2 86,80-5-23,0 1 0,-33 12 0,-30 8 0,35-17 150,-55 0 0,56-5 9,-64 12 0,54-5-159,-1-3 0,-80 1 0,114-7 0,0 2 0,0 1 0,-57 18 0,49-12 0,-61 10 0,37-14 0,-90 15 0,76-7 0,34-7 0,1 1 0,-47 17 0,64-18 0,1 2 0,1 0 0,-35 22 0,50-27 0,0 0 0,0 0 0,1 1 0,0 0 0,0 0 0,1 1 0,0-1 0,0 1 0,0 0 0,1 0 0,0 1 0,0 0 0,1-1 0,-3 13 0,-28 128 0,12-49 0,16-76 0,-15 33 0,-2 5 0,-47 171 0,17-95 0,34-79 0,5-18 0,2 0 0,1 0 0,-7 70 0,16 64 0,-1 16 0,-1-166-328,-1-1 0,-1 1 0,-9 23 0,-10 37-528,17-32 797,2 0 1,2 71 0,3-71 717,-1 1 0,-14 71 0,10-93-454,2-11-164,0 0-1,-1 0 0,-13 31 0,-67 176-40,75-194 0,2 0 0,2 0 0,1 0 0,-1 38 0,7 140 0,2-108 0,-3-83 0,2 13 0,-2 0 0,-1 0 0,-2 0 0,-1 0 0,-2-1 0,-10 35 0,9-48 0,1 0 0,1 0 0,0 1 0,1 0 0,2 0 0,0 0 0,1 0 0,1 0 0,0 1 0,5 26 0,11 50 0,-10-50 0,3 0 0,22 71 0,-19-77 0,-2 0 0,-2 1 0,5 67 0,-9-72 0,-2-21 0,1 0 0,1 0 0,0-1 0,1 1 0,13 28 0,46 66 0,-52-92 0,-4-4-195,0 1 0,-1 0 0,0 0 0,-1 0 0,-1 1 0,4 23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6:34.525"/>
    </inkml:context>
    <inkml:brush xml:id="br0">
      <inkml:brushProperty name="width" value="0.35" units="cm"/>
      <inkml:brushProperty name="height" value="0.35" units="cm"/>
      <inkml:brushProperty name="color" value="#E71224"/>
    </inkml:brush>
  </inkml:definitions>
  <inkml:trace contextRef="#ctx0" brushRef="#br0">7697 231 24575,'0'1477'0,"2"-1450"0,1 1 0,2 0 0,0-1 0,15 42 0,-9-31 0,10 58 0,-11 14 0,-7-59 0,13 66 0,-4-49 0,-3 2 0,0 123 0,-6-157 0,1 0 0,2 0 0,2 0 0,1-1 0,21 50 0,-16-44 0,-1-1 0,-2 2 0,9 69 0,-17-5 0,-4-77 0,1 0 0,1-1 0,2 1 0,9 41 0,41 133 0,-35-131 0,-7-31 0,-2 0 0,6 52 0,-11-59 0,2 0 0,20 61 0,-15-56 0,12 69 0,-19-76 0,-1 1 0,-2-1 0,-1 1 0,-2 0 0,-1-1 0,-11 48 0,-9 46 0,16-82 0,-1-1 0,-18 54 0,6-34 0,15-41 0,-2 0 0,-1-1 0,0 0 0,-2 0 0,-19 32 0,-25 28 0,29-42 0,-48 59 0,52-75 0,2 2 0,-20 31 0,28-41 0,-2 0 0,1 0 0,-2-2 0,1 1 0,-2-2 0,-24 18 0,-5 4 0,19-16 0,-1-1 0,0-1 0,-48 21 0,-14 7 0,61-30 0,-2-1 0,-32 10 0,36-14 0,1 0 0,0 1 0,-42 26 0,38-20 0,0 0 0,-1-2 0,-52 17 0,41-16 0,-48 25 0,36-16 0,0-2 0,-70 20 0,122-42 0,-33 8 0,0-1 0,0-2 0,-1-1 0,-49-1 0,-29 4 0,87-3-115,0 1 0,-42 15-1,-18 4-107,19-15 281,-1-3 1,1-2-1,-68-6 1,-74 3 181,174 3-181,-49 12-1,0 0-80,45-9 22,0 2 0,-56 22 0,21-6 0,29-11 0,8-2 0,1-1 0,-1-2 0,-55 6 0,-193-11 0,204-5 0,52 2 0,1 2 0,-1 1 0,1 1 0,-46 15 0,35-9 0,-56 9 0,-39 5 0,76-13 0,-61 6 0,72-12 0,-85 22 0,7 0 0,-1-2 0,71-13 0,-84 10 0,104-19 0,1 2 0,-60 19 0,56-14 0,-71 13 0,-23-15 0,-174-9 0,128-3 0,-378 3 0,511-2 0,0-2 0,0-2 0,-82-23 0,81 14 0,0-2 0,-57-33 0,35 17 0,14 5 0,36 18 0,-1 1 0,0 1 0,0 0 0,-30-8 0,-158-20 0,127 21 0,57 13 0,-1-2 0,1-1 0,0 0 0,0-2 0,1 0 0,0-2 0,-34-18 0,34 15 0,-1 1 0,0 2 0,0 0 0,-1 1 0,-39-9 0,57 16 0,-5-2 0,0 0 0,1-1 0,0 0 0,0 0 0,0-1 0,0 0 0,1 0 0,0-1 0,0 0 0,0-1 0,1 0 0,0 0 0,0-1 0,1 1 0,0-1 0,0-1 0,1 1 0,0-1 0,1 0 0,-6-16 0,-15-50 0,10 34 0,2-1 0,1-1 0,-6-52 0,11-6 0,5 52 0,-14-78 0,-3 8 0,14 77 0,-2 1 0,-21-68 0,17 72 0,1-1 0,2 0 0,1 0 0,-1-49 0,6-158 0,4 149 0,1 46 0,19-97 0,-11 90 0,3-62 0,-11 90 0,1 1 0,2-1 0,14-43 0,7-27 0,-17 50 0,2 1 0,18-47 0,-22 74 0,1 1 0,1 1 0,1-1 0,1 2 0,0-1 0,1 2 0,16-17 0,-19 22 0,1 2 0,0-1 0,0 1 0,1 1 0,0 0 0,0 1 0,1 0 0,16-7 0,27-8 0,-20 8 0,0 1 0,72-17 0,-2 9 0,-43 9 0,1 1 0,65-1 0,-40 12 0,-54 2 0,0-2 0,0 0 0,-1-3 0,1-1 0,48-13 0,-55 8 0,0 2 0,0 1 0,1 1 0,0 2 0,0 0 0,0 2 0,0 1 0,1 2 0,-1 1 0,51 9 0,-11 3 0,0-4 0,89 2 0,143-12 0,-132-3 0,-28 5 0,147-5 0,-239-4 0,79-19 0,-106 21 0,113-36 0,-94 29 0,47-19 0,16-6 0,-92 33 0,47-13 0,103-17 0,-121 27 0,75-24 0,-77 19 0,1 2 0,41-6 0,-5 6 0,100-28 0,-141 27 0,-1-2 0,0-1 0,0-2 0,41-27 0,-34 13 0,-2-1 0,-2-3 0,65-72 0,-36 35 0,-5 13 0,-37 36 0,0-1 0,-1-1 0,26-36 0,-45 53 0,-1 1 0,0-1 0,0 1 0,0-1 0,-1 0 0,0 0 0,0 0 0,-1 0 0,0-1 0,0 1 0,-1-13 0,-2-6 0,-9-52 0,2 15 0,-5-517 0,17 360 0,-3 193 0,-1-22 0,3-1 0,1 0 0,12-59 0,-8 76 0,-3 13 0,1 0 0,0 0 0,13-28 0,67-180 0,-68 171 0,-11 34 0,1-1 0,1 2 0,16-33 0,-4 24 0,2 1 0,1 2 0,1 0 0,1 1 0,31-25 0,-53 49 0,7-5 0,1 1 0,-1 0 0,1 0 0,1 1 0,-1 1 0,1-1 0,0 2 0,0 0 0,0 0 0,21-2 0,40-14 0,-33 7 0,0 1 0,1 3 0,58-7 0,127 7 0,-134 11 0,-38 1 0,0-3 0,0-2 0,103-17 0,-84 6 0,1 3 0,0 3 0,96 4 0,-144 2 0,0-2 0,1-1 0,-1-1 0,43-14 0,-33 8 0,-23 8-151,1 0-1,-1 1 0,1 0 0,0 1 1,-1 0-1,1 2 0,0-1 1,15 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6:45.368"/>
    </inkml:context>
    <inkml:brush xml:id="br0">
      <inkml:brushProperty name="width" value="0.35" units="cm"/>
      <inkml:brushProperty name="height" value="0.35" units="cm"/>
      <inkml:brushProperty name="color" value="#E71224"/>
    </inkml:brush>
  </inkml:definitions>
  <inkml:trace contextRef="#ctx0" brushRef="#br0">298 1350 24575,'0'923'0,"-3"-875"0,-1 1 0,-13 53 0,6-45 0,-2 58 0,9 424 0,7-278 0,-3 2205 0,-2-2438 0,-1-1 0,-1 0 0,-2 0 0,-14 44 0,9-34 0,-10 60 0,13-32 0,-14 83 0,13-98 0,-2 65 0,1-10 0,5-78 0,-1-1 0,-13 33 0,-7 30 0,18-35 0,3-1 0,1 65 0,4-66 0,-3 1 0,-13 75 0,5-64 0,-6 118 0,15 67 0,3-167 0,-1-59 0,1-1 0,2 1 0,0-1 0,8 31 0,-7-40 0,1 0 0,0-1 0,1 1 0,0-1 0,0-1 0,2 1 0,-1-1 0,16 17 0,10 7 0,-11-13 0,36 48 0,-26-24 0,73 82 0,-64-74 0,-35-45 0,0 0 0,1 0 0,-1-1 0,2 0 0,-1 0 0,1 0 0,17 12 0,35 14 0,-28-16 0,-1 0 0,-1 2 0,42 35 0,-63-47 0,1 0 0,0 0 0,0-1 0,1-1 0,0 0 0,0 0 0,0-1 0,1-1 0,0 0 0,14 3 0,9-1 0,-1-1 0,45 0 0,44 5 0,-103-5 0,-2 1 0,1 0 0,0 1 0,-1 1 0,19 11 0,-20-10 0,0 0 0,0-1 0,1-1 0,0-1 0,37 8 0,20-8 0,123-5 0,7 0 0,-171 3 0,51 12 0,-64-10 0,0-2 0,0 0 0,1-1 0,-1-1 0,0-2 0,33-2 0,-24-3 0,0-1 0,0-2 0,-1-1 0,0-1 0,-1-2 0,52-28 0,-4-3 0,-47 28 0,0-2 0,0-1 0,40-34 0,-30 20 0,48-32 0,32-25 0,-103 73 0,-1-1 0,-1-1 0,0 0 0,16-29 0,11-16 0,-26 39 0,0-1 0,-2-1 0,-1-1 0,9-28 0,0 2 0,26-89 0,-33 96 0,-5 12-66,-1 0 1,-3 0-1,4-53 0,-8-108-312,-3 124 333,4 39 45,1 0 0,2 0 0,1 0 0,14-42 0,-9 35 0,-2 0 0,6-55 0,-10-367 0,-8 245 0,2 157 52,0 6 106,2-1 1,2 1 0,14-74-1,-4 63-158,-4-1 0,2-79 0,-12-133 0,-1 126 0,4 123 0,1 1 0,1-1 0,2 1 0,14-46 0,-9 36 0,10-58 0,-15 29 0,-3-74 0,-3 87 0,1 0 0,16-98 0,-2 61 0,-5-1 0,-4-181 0,-4 239 6,2 0-1,1 0 1,1 1-1,15-42 1,-9 30-79,9-62 0,-15 30-215,-7-116 0,-2 78 270,3-693 730,-2 767-712,-2 0 0,-14-60 0,-3-33 0,18 107 0,0 1 0,-2-1 0,-1 1 0,-1 0 0,-1 1 0,-1-1 0,-1 2 0,-1-1 0,-1 1 0,-1 1 0,-21-27 0,22 34 0,0-1 0,2 0 0,0-1 0,1 0 0,-10-27 0,-25-94 0,33 100 0,0 4 0,-31-61 0,27 64 0,1 0 0,-12-39 0,20 46 0,-1 2 0,-2-1 0,0 1 0,-1 0 0,-25-38 0,-34-54 0,13 21 0,42 65 0,-2 1 0,-1 0 0,-25-28 0,-7 4 0,29 31 0,1-1 0,1 0 0,-19-30 0,31 42 0,0 0 0,-1 0 0,1 1 0,-2 0 0,1 0 0,-1 1 0,0 0 0,-1 0 0,0 0 0,-10-4 0,16 8 0,-1 0 0,0 0 0,1 0 0,0 0 0,0-1 0,0 1 0,0-1 0,0 0 0,1 0 0,-4-7 0,-18-51 0,3 10 0,6 27 0,-1 0 0,-27-32 0,-12-18 0,26 31 0,-2 0 0,-2 2 0,-1 2 0,-3 1 0,-1 2 0,-62-47 0,45 59 0,40 17 0,0 1 0,0 0 0,-1 1 0,0 1 0,0 1 0,0 0 0,0 1 0,-1 0 0,1 2 0,-1 0 0,1 0 0,-28 4 0,11 1 0,0 2 0,0 1 0,1 1 0,0 2 0,-41 19 0,54-19 0,1 1 0,1 0 0,-1 2 0,2 0 0,0 1 0,-18 20 0,-30 25 0,-115 108 0,109-98 0,48-50 0,-2-1 0,0-1 0,-1-1 0,-33 16 0,23-13 0,-49 34 0,-139 143 0,207-182 0,-1-1 0,-36 22 0,-6 4 0,-109 112 0,144-128 0,17-17-76,1 1 1,-1 0-1,1 0 0,1 0 0,0 1 0,0 0 0,0 0 0,1 0 1,0 1-1,1-1 0,0 1 0,0 0 0,1 0 0,0 0 1,0 0-1,1 0 0,0 16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3:16:49.227"/>
    </inkml:context>
    <inkml:brush xml:id="br0">
      <inkml:brushProperty name="width" value="0.35" units="cm"/>
      <inkml:brushProperty name="height" value="0.35" units="cm"/>
      <inkml:brushProperty name="color" value="#E71224"/>
    </inkml:brush>
  </inkml:definitions>
  <inkml:trace contextRef="#ctx0" brushRef="#br0">248 966 24575,'0'997'0,"3"-931"0,18 102 0,3 29 0,-21 342 0,-6-277 0,4 540 0,-4-754 0,-2 1 0,-12 54 0,7-47 0,-3 59 0,9 423 0,7-276 0,-3 848 0,-2-1082 0,-1 0 0,-2-1 0,0 1 0,-16 43 0,10-34 0,-10 59 0,13-27 0,-13 76 0,5-35 0,14-80 0,-2 0 0,-16 59 0,6-46 0,1 1 0,2 1 0,-9 83 0,-4 47 0,12-112 0,-2 70 0,15 295 0,5-380 0,20 75 0,-19-95 0,-2-13 0,1-1 0,1 0 0,0 0 0,1-1 0,0 0 0,1 0 0,0-1 0,17 18 0,11 15 0,-19-22 0,0-1 0,2-1 0,0 0 0,1-1 0,1-2 0,1 0 0,27 15 0,-24-15 0,38 33 0,-38-29 0,30 19 0,-41-32 0,1-1 0,27 9 0,9 5 0,119 55 0,-149-69 0,0-2 0,36 6 0,-33-7 0,44 13 0,-7 2 0,76 14 0,-61-15 0,-34-9 0,86 11 0,-80-17 0,90-7 0,-113 0 0,0-1 0,0-1 0,0-1 0,0-1 0,27-12 0,-19 4 0,-11 6 0,43-23 0,3-8 0,-29 18 0,37-28 0,-64 40 0,0 0 0,-1-1 0,0 0 0,-1-1 0,-1-1 0,15-21 0,-13 15 0,-2-1 0,0 0 0,-1-1 0,-1 0 0,-1 0 0,-1 0 0,-1-1 0,-1 0 0,-1 0 0,0 0 0,-2-30 0,0-6 0,-2 25 0,2 1 0,1 0 0,1-1 0,2 1 0,10-35 0,-1 15 0,-3-1 0,7-81 0,-15 104 0,6-27 0,22-84 0,0 58 0,-21 60 0,-1 1 0,8-34 0,10-50 0,69-169 0,-67 199 0,-20 47 0,-2 1 0,-1-1 0,-1 0 0,2-49 0,0 1 0,-3 51 0,2 0 0,12-35 0,7-27 0,33-155 0,-27 161 0,-22 59 0,0 0 0,8-34 0,-8 9 0,-3-1 0,1-57 0,-10-101 0,-1 72 0,3-420 0,-1 508 0,-3 0 0,-12-59 0,6 51 0,-3-61 0,14-46 0,-4-43 0,0 176 0,-2 0 0,-16-47 0,12 46 0,-11-62 0,-3-48 0,11 79 0,-6-100 0,16-410 0,6 278 0,-3-1679 0,-1 1948 0,-1 0 0,-1 1 0,-1-1 0,-1 1 0,-1 0 0,-2 0 0,0 1 0,-1 0 0,-1 0 0,-23-35 0,23 44 0,-2 0 0,1 1 0,-2 0 0,1 1 0,-2 1 0,1 0 0,-1 0 0,-16-7 0,5 2 0,-31-25 0,-3-12-306,36 30 45,-1 1 1,0 1 0,-1 1 0,-1 2-1,-37-19 1,32 22 260,1-1 0,0-2 0,-34-26 0,50 34 0,0 1 0,0 0 0,-1 1 0,0 1 0,0 0 0,-1 1 0,-23-5 0,-40-14 0,-99-48-87,153 63 162,-1 1-1,1 2 0,-2 0 1,1 2-1,-30-1 1,-136 5 746,117 1-707,6 0-58,15-2 74,-1 3-1,0 2 0,-61 12 0,78-8-129,18-5 0,0 1 0,0 1 0,1 1 0,0 1 0,0 0 0,0 2 0,-28 16 0,-32 28 0,50-36 0,1 1 0,1 2 0,1 1 0,-34 34 0,34-26 0,-76 90 0,85-96 0,1 0 0,2 1 0,-20 43 0,13-17 0,2 0 0,-17 72 0,31-97 0,1-1 0,1 1 0,1 0 0,1-1 0,1 1 0,1 0 0,7 36 0,5-2 0,13 87 0,-20-110 0,1-1 0,2 1 0,2-2 0,1 0 0,21 41 0,-18-40 0,33 98 0,-26-77-142,-2 2 0,-3 0 0,11 65-1,-19-84-653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A0533-A760-432F-87BD-515264C2976F}" type="datetimeFigureOut">
              <a:rPr lang="en-US" smtClean="0"/>
              <a:t>3/30/2022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46F2B-1084-40BA-9F0A-B1F6847335C5}" type="slidenum">
              <a:rPr lang="en-US" smtClean="0"/>
              <a:t>‹#›</a:t>
            </a:fld>
            <a:endParaRPr lang="en-US" dirty="0"/>
          </a:p>
        </p:txBody>
      </p:sp>
    </p:spTree>
    <p:extLst>
      <p:ext uri="{BB962C8B-B14F-4D97-AF65-F5344CB8AC3E}">
        <p14:creationId xmlns:p14="http://schemas.microsoft.com/office/powerpoint/2010/main" val="381207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5F0045C-9C5D-4237-8D86-673F5CDEB9EE}" type="datetime1">
              <a:rPr lang="en-US" smtClean="0"/>
              <a:t>3/30/2022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967B8F-408A-4799-8025-D8E6A24772E6}"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DDB780-22E9-4312-A599-46A93874FF08}"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814403-9862-4182-8204-7E0A97B81197}"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30C17E77-2DAA-4CB5-A4E8-D837BAC7CF0D}" type="datetime1">
              <a:rPr lang="en-US" smtClean="0"/>
              <a:t>3/30/2022</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473D21-3DB0-4757-A0C3-9BF1531E10F7}" type="datetime1">
              <a:rPr lang="en-US" smtClean="0"/>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A93D1C-D964-4E47-86BA-BB7378BAB4BB}" type="datetime1">
              <a:rPr lang="en-US" smtClean="0"/>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979A4F-B37D-4491-8B8B-837EBDB6A2F5}" type="datetime1">
              <a:rPr lang="en-US" smtClean="0"/>
              <a:t>3/30/2022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B2006-E458-484A-ACB8-9903F9ACB1A6}" type="datetime1">
              <a:rPr lang="en-US" smtClean="0"/>
              <a:t>3/30/2022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5048988D-49FE-46D4-B507-CE81D11841F0}" type="datetime1">
              <a:rPr lang="en-US" smtClean="0"/>
              <a:t>3/30/2022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C3AD5F3C-E7D1-47CF-9B56-98BA1F779CE1}" type="datetime1">
              <a:rPr lang="en-US" smtClean="0"/>
              <a:t>3/30/2022</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0113EB9-F8D2-4880-8A7F-2DBB73160BFC}" type="datetime1">
              <a:rPr lang="en-US" smtClean="0"/>
              <a:t>3/30/2022</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jpe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jpe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r9rGX91rq5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5.xml"/><Relationship Id="rId7" Type="http://schemas.openxmlformats.org/officeDocument/2006/relationships/image" Target="../media/image13.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5.jpe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yhO6jfHPFQ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3.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image" Target="../media/image23.sv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image" Target="../media/image23.sv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chart" Target="../charts/chart9.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image" Target="../media/image23.sv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customXml" Target="../ink/ink4.xml"/><Relationship Id="rId3" Type="http://schemas.openxmlformats.org/officeDocument/2006/relationships/image" Target="../media/image21.svg"/><Relationship Id="rId7" Type="http://schemas.openxmlformats.org/officeDocument/2006/relationships/customXml" Target="../ink/ink1.xml"/><Relationship Id="rId12" Type="http://schemas.openxmlformats.org/officeDocument/2006/relationships/image" Target="../media/image180.png"/><Relationship Id="rId17" Type="http://schemas.openxmlformats.org/officeDocument/2006/relationships/chart" Target="../charts/chart11.xml"/><Relationship Id="rId2" Type="http://schemas.openxmlformats.org/officeDocument/2006/relationships/image" Target="../media/image20.png"/><Relationship Id="rId16"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chart" Target="../charts/chart10.xml"/><Relationship Id="rId11" Type="http://schemas.openxmlformats.org/officeDocument/2006/relationships/customXml" Target="../ink/ink3.xml"/><Relationship Id="rId5" Type="http://schemas.openxmlformats.org/officeDocument/2006/relationships/image" Target="../media/image23.svg"/><Relationship Id="rId15" Type="http://schemas.openxmlformats.org/officeDocument/2006/relationships/customXml" Target="../ink/ink5.xml"/><Relationship Id="rId10" Type="http://schemas.openxmlformats.org/officeDocument/2006/relationships/image" Target="../media/image170.png"/><Relationship Id="rId4" Type="http://schemas.openxmlformats.org/officeDocument/2006/relationships/image" Target="../media/image22.png"/><Relationship Id="rId9" Type="http://schemas.openxmlformats.org/officeDocument/2006/relationships/customXml" Target="../ink/ink2.xml"/><Relationship Id="rId14" Type="http://schemas.openxmlformats.org/officeDocument/2006/relationships/image" Target="../media/image1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3.png"/><Relationship Id="rId3" Type="http://schemas.openxmlformats.org/officeDocument/2006/relationships/image" Target="../media/image21.svg"/><Relationship Id="rId7" Type="http://schemas.openxmlformats.org/officeDocument/2006/relationships/chart" Target="../charts/chart13.xml"/><Relationship Id="rId12" Type="http://schemas.openxmlformats.org/officeDocument/2006/relationships/customXml" Target="../ink/ink8.xml"/><Relationship Id="rId17" Type="http://schemas.openxmlformats.org/officeDocument/2006/relationships/image" Target="../media/image25.png"/><Relationship Id="rId2" Type="http://schemas.openxmlformats.org/officeDocument/2006/relationships/image" Target="../media/image20.png"/><Relationship Id="rId16"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hart" Target="../charts/chart12.xml"/><Relationship Id="rId11" Type="http://schemas.openxmlformats.org/officeDocument/2006/relationships/image" Target="../media/image220.png"/><Relationship Id="rId5" Type="http://schemas.openxmlformats.org/officeDocument/2006/relationships/image" Target="../media/image23.svg"/><Relationship Id="rId15" Type="http://schemas.openxmlformats.org/officeDocument/2006/relationships/image" Target="../media/image24.png"/><Relationship Id="rId10" Type="http://schemas.openxmlformats.org/officeDocument/2006/relationships/customXml" Target="../ink/ink7.xml"/><Relationship Id="rId4" Type="http://schemas.openxmlformats.org/officeDocument/2006/relationships/image" Target="../media/image22.png"/><Relationship Id="rId9" Type="http://schemas.openxmlformats.org/officeDocument/2006/relationships/image" Target="../media/image21.png"/><Relationship Id="rId14" Type="http://schemas.openxmlformats.org/officeDocument/2006/relationships/customXml" Target="../ink/ink9.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youtube.com/watch?v=HoAnYQZrNrQ"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FPyql3yEGP8" TargetMode="External"/><Relationship Id="rId2" Type="http://schemas.openxmlformats.org/officeDocument/2006/relationships/hyperlink" Target="https://www.youtube.com/watch?v=_gbDAvK42yA" TargetMode="External"/><Relationship Id="rId1" Type="http://schemas.openxmlformats.org/officeDocument/2006/relationships/slideLayout" Target="../slideLayouts/slideLayout2.xml"/><Relationship Id="rId4" Type="http://schemas.openxmlformats.org/officeDocument/2006/relationships/hyperlink" Target="https://www.youtube.com/watch?v=FNjwFvbvHdE" TargetMode="External"/></Relationships>
</file>

<file path=ppt/slides/_rels/slide6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A1A43-B750-4259-AA02-68777493B108}"/>
              </a:ext>
            </a:extLst>
          </p:cNvPr>
          <p:cNvSpPr>
            <a:spLocks noGrp="1"/>
          </p:cNvSpPr>
          <p:nvPr>
            <p:ph type="ctrTitle"/>
          </p:nvPr>
        </p:nvSpPr>
        <p:spPr>
          <a:xfrm>
            <a:off x="644003" y="954923"/>
            <a:ext cx="5875694" cy="4504620"/>
          </a:xfrm>
        </p:spPr>
        <p:txBody>
          <a:bodyPr>
            <a:normAutofit/>
          </a:bodyPr>
          <a:lstStyle/>
          <a:p>
            <a:r>
              <a:rPr lang="hu-HU" sz="9600" dirty="0"/>
              <a:t>Debating voting systems</a:t>
            </a:r>
            <a:endParaRPr lang="en-US" sz="9600" dirty="0"/>
          </a:p>
        </p:txBody>
      </p:sp>
      <p:sp>
        <p:nvSpPr>
          <p:cNvPr id="3" name="Subtitle 2">
            <a:extLst>
              <a:ext uri="{FF2B5EF4-FFF2-40B4-BE49-F238E27FC236}">
                <a16:creationId xmlns:a16="http://schemas.microsoft.com/office/drawing/2014/main" id="{01F61DBF-2C3F-4F06-BAE0-5C6A7317D5C9}"/>
              </a:ext>
            </a:extLst>
          </p:cNvPr>
          <p:cNvSpPr>
            <a:spLocks noGrp="1"/>
          </p:cNvSpPr>
          <p:nvPr>
            <p:ph type="subTitle" idx="1"/>
          </p:nvPr>
        </p:nvSpPr>
        <p:spPr>
          <a:xfrm>
            <a:off x="643158" y="5572664"/>
            <a:ext cx="5877385" cy="841803"/>
          </a:xfrm>
        </p:spPr>
        <p:txBody>
          <a:bodyPr>
            <a:normAutofit/>
          </a:bodyPr>
          <a:lstStyle/>
          <a:p>
            <a:r>
              <a:rPr lang="hu-HU" dirty="0">
                <a:solidFill>
                  <a:schemeClr val="bg2"/>
                </a:solidFill>
              </a:rPr>
              <a:t>Andras Meleg</a:t>
            </a:r>
          </a:p>
          <a:p>
            <a:r>
              <a:rPr lang="hu-HU" dirty="0">
                <a:solidFill>
                  <a:schemeClr val="bg2"/>
                </a:solidFill>
              </a:rPr>
              <a:t>30 March 2022</a:t>
            </a:r>
            <a:endParaRPr lang="en-US" dirty="0">
              <a:solidFill>
                <a:schemeClr val="bg2"/>
              </a:solidFill>
            </a:endParaRPr>
          </a:p>
        </p:txBody>
      </p:sp>
      <p:sp>
        <p:nvSpPr>
          <p:cNvPr id="75" name="Freeform: Shape 74">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25 Florida election and voting myths debunked">
            <a:extLst>
              <a:ext uri="{FF2B5EF4-FFF2-40B4-BE49-F238E27FC236}">
                <a16:creationId xmlns:a16="http://schemas.microsoft.com/office/drawing/2014/main" id="{50270037-AC74-4A0B-9D9A-EC25E1081B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994" r="15678"/>
          <a:stretch/>
        </p:blipFill>
        <p:spPr bwMode="auto">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27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51A5-4054-4541-9A77-97DE68827B6B}"/>
              </a:ext>
            </a:extLst>
          </p:cNvPr>
          <p:cNvSpPr>
            <a:spLocks noGrp="1"/>
          </p:cNvSpPr>
          <p:nvPr>
            <p:ph type="title"/>
          </p:nvPr>
        </p:nvSpPr>
        <p:spPr>
          <a:xfrm>
            <a:off x="1251678" y="382385"/>
            <a:ext cx="10178322" cy="2600512"/>
          </a:xfrm>
        </p:spPr>
        <p:txBody>
          <a:bodyPr>
            <a:normAutofit fontScale="90000"/>
          </a:bodyPr>
          <a:lstStyle/>
          <a:p>
            <a:r>
              <a:rPr lang="hu-HU" dirty="0"/>
              <a:t>Practice motion: </a:t>
            </a:r>
            <a:br>
              <a:rPr lang="hu-HU" dirty="0"/>
            </a:br>
            <a:br>
              <a:rPr lang="hu-HU" dirty="0"/>
            </a:br>
            <a:r>
              <a:rPr lang="hu-HU" dirty="0"/>
              <a:t>THP voting systems selected with the condorcet method</a:t>
            </a:r>
            <a:endParaRPr lang="en-AU" dirty="0"/>
          </a:p>
        </p:txBody>
      </p:sp>
      <p:sp>
        <p:nvSpPr>
          <p:cNvPr id="6" name="Rectangle: Rounded Corners 5">
            <a:extLst>
              <a:ext uri="{FF2B5EF4-FFF2-40B4-BE49-F238E27FC236}">
                <a16:creationId xmlns:a16="http://schemas.microsoft.com/office/drawing/2014/main" id="{8F4F2B24-01BE-4BE0-A90A-DFBBBCD1F28C}"/>
              </a:ext>
            </a:extLst>
          </p:cNvPr>
          <p:cNvSpPr/>
          <p:nvPr/>
        </p:nvSpPr>
        <p:spPr>
          <a:xfrm>
            <a:off x="1251677" y="3835154"/>
            <a:ext cx="9863165" cy="488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chemeClr val="tx1"/>
                </a:solidFill>
              </a:rPr>
              <a:t>Let’s find 2 arguments against this! </a:t>
            </a:r>
            <a:endParaRPr lang="en-AU" b="1" dirty="0">
              <a:solidFill>
                <a:schemeClr val="tx1"/>
              </a:solidFill>
            </a:endParaRPr>
          </a:p>
        </p:txBody>
      </p:sp>
    </p:spTree>
    <p:extLst>
      <p:ext uri="{BB962C8B-B14F-4D97-AF65-F5344CB8AC3E}">
        <p14:creationId xmlns:p14="http://schemas.microsoft.com/office/powerpoint/2010/main" val="1712782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34DA-A7A6-47C2-8B8C-23E140FF32F5}"/>
              </a:ext>
            </a:extLst>
          </p:cNvPr>
          <p:cNvSpPr>
            <a:spLocks noGrp="1"/>
          </p:cNvSpPr>
          <p:nvPr>
            <p:ph type="title"/>
          </p:nvPr>
        </p:nvSpPr>
        <p:spPr>
          <a:xfrm>
            <a:off x="1051653" y="382385"/>
            <a:ext cx="10178322" cy="1492132"/>
          </a:xfrm>
        </p:spPr>
        <p:txBody>
          <a:bodyPr/>
          <a:lstStyle/>
          <a:p>
            <a:r>
              <a:rPr lang="hu-HU" dirty="0"/>
              <a:t>Arrows impossibility theorem</a:t>
            </a:r>
            <a:endParaRPr lang="en-AU" dirty="0"/>
          </a:p>
        </p:txBody>
      </p:sp>
      <p:graphicFrame>
        <p:nvGraphicFramePr>
          <p:cNvPr id="4" name="Content Placeholder 3">
            <a:extLst>
              <a:ext uri="{FF2B5EF4-FFF2-40B4-BE49-F238E27FC236}">
                <a16:creationId xmlns:a16="http://schemas.microsoft.com/office/drawing/2014/main" id="{AD0D906F-BFCA-4F74-B746-63F4ED49F321}"/>
              </a:ext>
            </a:extLst>
          </p:cNvPr>
          <p:cNvGraphicFramePr>
            <a:graphicFrameLocks noGrp="1"/>
          </p:cNvGraphicFramePr>
          <p:nvPr>
            <p:ph idx="1"/>
          </p:nvPr>
        </p:nvGraphicFramePr>
        <p:xfrm>
          <a:off x="1051653" y="1128451"/>
          <a:ext cx="8568597" cy="5729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A68BF2A9-872A-4384-94E4-7CDBC37423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0620" y="1306834"/>
            <a:ext cx="1905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162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B34DA-A7A6-47C2-8B8C-23E140FF32F5}"/>
              </a:ext>
            </a:extLst>
          </p:cNvPr>
          <p:cNvSpPr>
            <a:spLocks noGrp="1"/>
          </p:cNvSpPr>
          <p:nvPr>
            <p:ph type="title"/>
          </p:nvPr>
        </p:nvSpPr>
        <p:spPr/>
        <p:txBody>
          <a:bodyPr/>
          <a:lstStyle/>
          <a:p>
            <a:r>
              <a:rPr lang="hu-HU" dirty="0"/>
              <a:t>General impossibility theory</a:t>
            </a:r>
            <a:endParaRPr lang="en-AU" dirty="0"/>
          </a:p>
        </p:txBody>
      </p:sp>
      <p:graphicFrame>
        <p:nvGraphicFramePr>
          <p:cNvPr id="4" name="Diagram 3">
            <a:extLst>
              <a:ext uri="{FF2B5EF4-FFF2-40B4-BE49-F238E27FC236}">
                <a16:creationId xmlns:a16="http://schemas.microsoft.com/office/drawing/2014/main" id="{D1352F28-CDB7-4C79-B6F6-E3A39DE096AD}"/>
              </a:ext>
            </a:extLst>
          </p:cNvPr>
          <p:cNvGraphicFramePr/>
          <p:nvPr>
            <p:extLst>
              <p:ext uri="{D42A27DB-BD31-4B8C-83A1-F6EECF244321}">
                <p14:modId xmlns:p14="http://schemas.microsoft.com/office/powerpoint/2010/main" val="1652477194"/>
              </p:ext>
            </p:extLst>
          </p:nvPr>
        </p:nvGraphicFramePr>
        <p:xfrm>
          <a:off x="1133475" y="1050866"/>
          <a:ext cx="10601325" cy="542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024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D4771-458F-4926-B4DF-AB58B8A43DC9}"/>
              </a:ext>
            </a:extLst>
          </p:cNvPr>
          <p:cNvSpPr>
            <a:spLocks noGrp="1"/>
          </p:cNvSpPr>
          <p:nvPr>
            <p:ph type="title"/>
          </p:nvPr>
        </p:nvSpPr>
        <p:spPr/>
        <p:txBody>
          <a:bodyPr>
            <a:normAutofit fontScale="90000"/>
          </a:bodyPr>
          <a:lstStyle/>
          <a:p>
            <a:r>
              <a:rPr lang="hu-HU" dirty="0"/>
              <a:t>Practice motion: </a:t>
            </a:r>
            <a:br>
              <a:rPr lang="hu-HU" dirty="0"/>
            </a:br>
            <a:br>
              <a:rPr lang="hu-HU" dirty="0"/>
            </a:br>
            <a:r>
              <a:rPr lang="hu-HU" dirty="0"/>
              <a:t>THP a world where every vote has the same weight</a:t>
            </a:r>
            <a:endParaRPr lang="en-AU" dirty="0"/>
          </a:p>
        </p:txBody>
      </p:sp>
      <p:sp>
        <p:nvSpPr>
          <p:cNvPr id="4" name="Rectangle: Rounded Corners 3">
            <a:extLst>
              <a:ext uri="{FF2B5EF4-FFF2-40B4-BE49-F238E27FC236}">
                <a16:creationId xmlns:a16="http://schemas.microsoft.com/office/drawing/2014/main" id="{B4DDDFBD-C5BF-4675-A06D-E6278FF891A5}"/>
              </a:ext>
            </a:extLst>
          </p:cNvPr>
          <p:cNvSpPr/>
          <p:nvPr/>
        </p:nvSpPr>
        <p:spPr>
          <a:xfrm>
            <a:off x="1251677" y="3835154"/>
            <a:ext cx="9863165" cy="4882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chemeClr val="tx1"/>
                </a:solidFill>
              </a:rPr>
              <a:t>Let’s find 2 arguments against this! </a:t>
            </a:r>
            <a:endParaRPr lang="en-AU" b="1" dirty="0">
              <a:solidFill>
                <a:schemeClr val="tx1"/>
              </a:solidFill>
            </a:endParaRPr>
          </a:p>
        </p:txBody>
      </p:sp>
    </p:spTree>
    <p:extLst>
      <p:ext uri="{BB962C8B-B14F-4D97-AF65-F5344CB8AC3E}">
        <p14:creationId xmlns:p14="http://schemas.microsoft.com/office/powerpoint/2010/main" val="3191392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708F-9F96-40D2-80C6-B43EFA652561}"/>
              </a:ext>
            </a:extLst>
          </p:cNvPr>
          <p:cNvSpPr>
            <a:spLocks noGrp="1"/>
          </p:cNvSpPr>
          <p:nvPr>
            <p:ph type="title"/>
          </p:nvPr>
        </p:nvSpPr>
        <p:spPr>
          <a:xfrm>
            <a:off x="1251678" y="409018"/>
            <a:ext cx="10178322" cy="1492132"/>
          </a:xfrm>
        </p:spPr>
        <p:txBody>
          <a:bodyPr/>
          <a:lstStyle/>
          <a:p>
            <a:r>
              <a:rPr lang="hu-HU" dirty="0"/>
              <a:t>Liberal paradox</a:t>
            </a:r>
            <a:endParaRPr lang="en-AU" dirty="0"/>
          </a:p>
        </p:txBody>
      </p:sp>
      <p:graphicFrame>
        <p:nvGraphicFramePr>
          <p:cNvPr id="4" name="Content Placeholder 3">
            <a:extLst>
              <a:ext uri="{FF2B5EF4-FFF2-40B4-BE49-F238E27FC236}">
                <a16:creationId xmlns:a16="http://schemas.microsoft.com/office/drawing/2014/main" id="{F4C6EF06-8F3C-4B8D-8CA2-711A9344DA92}"/>
              </a:ext>
            </a:extLst>
          </p:cNvPr>
          <p:cNvGraphicFramePr>
            <a:graphicFrameLocks noGrp="1"/>
          </p:cNvGraphicFramePr>
          <p:nvPr>
            <p:ph idx="1"/>
          </p:nvPr>
        </p:nvGraphicFramePr>
        <p:xfrm>
          <a:off x="994503" y="1438275"/>
          <a:ext cx="8320947" cy="5238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a:extLst>
              <a:ext uri="{FF2B5EF4-FFF2-40B4-BE49-F238E27FC236}">
                <a16:creationId xmlns:a16="http://schemas.microsoft.com/office/drawing/2014/main" id="{3C043A90-BB6D-4FF5-88F5-C161175C9D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3726" y="209551"/>
            <a:ext cx="2270124" cy="321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46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8708F-9F96-40D2-80C6-B43EFA652561}"/>
              </a:ext>
            </a:extLst>
          </p:cNvPr>
          <p:cNvSpPr>
            <a:spLocks noGrp="1"/>
          </p:cNvSpPr>
          <p:nvPr>
            <p:ph type="title"/>
          </p:nvPr>
        </p:nvSpPr>
        <p:spPr>
          <a:xfrm>
            <a:off x="1251678" y="409018"/>
            <a:ext cx="10178322" cy="1492132"/>
          </a:xfrm>
        </p:spPr>
        <p:txBody>
          <a:bodyPr/>
          <a:lstStyle/>
          <a:p>
            <a:r>
              <a:rPr lang="hu-HU" dirty="0"/>
              <a:t>Liberal paradox</a:t>
            </a:r>
            <a:endParaRPr lang="en-AU" dirty="0"/>
          </a:p>
        </p:txBody>
      </p:sp>
      <p:graphicFrame>
        <p:nvGraphicFramePr>
          <p:cNvPr id="4" name="Content Placeholder 3">
            <a:extLst>
              <a:ext uri="{FF2B5EF4-FFF2-40B4-BE49-F238E27FC236}">
                <a16:creationId xmlns:a16="http://schemas.microsoft.com/office/drawing/2014/main" id="{377CD9DC-004E-4943-A715-9525A24E88BA}"/>
              </a:ext>
            </a:extLst>
          </p:cNvPr>
          <p:cNvGraphicFramePr>
            <a:graphicFrameLocks noGrp="1"/>
          </p:cNvGraphicFramePr>
          <p:nvPr>
            <p:ph idx="1"/>
          </p:nvPr>
        </p:nvGraphicFramePr>
        <p:xfrm>
          <a:off x="1013553" y="1409700"/>
          <a:ext cx="8320947" cy="5238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a:extLst>
              <a:ext uri="{FF2B5EF4-FFF2-40B4-BE49-F238E27FC236}">
                <a16:creationId xmlns:a16="http://schemas.microsoft.com/office/drawing/2014/main" id="{3C043A90-BB6D-4FF5-88F5-C161175C9D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6925" y="209551"/>
            <a:ext cx="20955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0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7484-0563-4248-A885-B9772599ABD6}"/>
              </a:ext>
            </a:extLst>
          </p:cNvPr>
          <p:cNvSpPr>
            <a:spLocks noGrp="1"/>
          </p:cNvSpPr>
          <p:nvPr>
            <p:ph type="title"/>
          </p:nvPr>
        </p:nvSpPr>
        <p:spPr>
          <a:xfrm>
            <a:off x="1251678" y="382385"/>
            <a:ext cx="10178322" cy="998740"/>
          </a:xfrm>
        </p:spPr>
        <p:txBody>
          <a:bodyPr/>
          <a:lstStyle/>
          <a:p>
            <a:r>
              <a:rPr lang="hu-HU" dirty="0"/>
              <a:t>prevent the liberal paradox? </a:t>
            </a:r>
            <a:endParaRPr lang="en-AU" dirty="0"/>
          </a:p>
        </p:txBody>
      </p:sp>
      <p:graphicFrame>
        <p:nvGraphicFramePr>
          <p:cNvPr id="5" name="Content Placeholder 4">
            <a:extLst>
              <a:ext uri="{FF2B5EF4-FFF2-40B4-BE49-F238E27FC236}">
                <a16:creationId xmlns:a16="http://schemas.microsoft.com/office/drawing/2014/main" id="{26D9C651-2956-4C9C-9D44-415B753C3DC4}"/>
              </a:ext>
            </a:extLst>
          </p:cNvPr>
          <p:cNvGraphicFramePr>
            <a:graphicFrameLocks noGrp="1"/>
          </p:cNvGraphicFramePr>
          <p:nvPr>
            <p:ph idx="1"/>
            <p:extLst>
              <p:ext uri="{D42A27DB-BD31-4B8C-83A1-F6EECF244321}">
                <p14:modId xmlns:p14="http://schemas.microsoft.com/office/powerpoint/2010/main" val="2515528307"/>
              </p:ext>
            </p:extLst>
          </p:nvPr>
        </p:nvGraphicFramePr>
        <p:xfrm>
          <a:off x="1251678" y="1609725"/>
          <a:ext cx="10178322" cy="4743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234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3F2CE-A642-43EA-B542-2EFC098A12A1}"/>
              </a:ext>
            </a:extLst>
          </p:cNvPr>
          <p:cNvSpPr>
            <a:spLocks noGrp="1"/>
          </p:cNvSpPr>
          <p:nvPr>
            <p:ph type="title"/>
          </p:nvPr>
        </p:nvSpPr>
        <p:spPr/>
        <p:txBody>
          <a:bodyPr/>
          <a:lstStyle/>
          <a:p>
            <a:r>
              <a:rPr lang="hu-HU" dirty="0"/>
              <a:t>Median voter theorem </a:t>
            </a:r>
            <a:endParaRPr lang="en-AU" dirty="0"/>
          </a:p>
        </p:txBody>
      </p:sp>
      <p:sp>
        <p:nvSpPr>
          <p:cNvPr id="3" name="Content Placeholder 2">
            <a:extLst>
              <a:ext uri="{FF2B5EF4-FFF2-40B4-BE49-F238E27FC236}">
                <a16:creationId xmlns:a16="http://schemas.microsoft.com/office/drawing/2014/main" id="{B3173D5A-8034-4AA7-8FFF-A63308F0A4BD}"/>
              </a:ext>
            </a:extLst>
          </p:cNvPr>
          <p:cNvSpPr>
            <a:spLocks noGrp="1"/>
          </p:cNvSpPr>
          <p:nvPr>
            <p:ph idx="1"/>
          </p:nvPr>
        </p:nvSpPr>
        <p:spPr/>
        <p:txBody>
          <a:bodyPr/>
          <a:lstStyle/>
          <a:p>
            <a:r>
              <a:rPr lang="hu-HU" i="1" dirty="0">
                <a:solidFill>
                  <a:schemeClr val="tx1"/>
                </a:solidFill>
              </a:rPr>
              <a:t>On the Rationale of Group Decision-making” </a:t>
            </a:r>
            <a:r>
              <a:rPr lang="hu-HU" dirty="0">
                <a:solidFill>
                  <a:schemeClr val="tx1"/>
                </a:solidFill>
              </a:rPr>
              <a:t>(1948) by Duncan Black</a:t>
            </a:r>
          </a:p>
          <a:p>
            <a:r>
              <a:rPr lang="hu-HU" dirty="0">
                <a:solidFill>
                  <a:schemeClr val="tx1"/>
                </a:solidFill>
              </a:rPr>
              <a:t>1-dimensional spectrum + voters ranking alternatives in order of proximity</a:t>
            </a:r>
          </a:p>
          <a:p>
            <a:pPr lvl="1"/>
            <a:r>
              <a:rPr lang="hu-HU" dirty="0">
                <a:solidFill>
                  <a:schemeClr val="tx1"/>
                </a:solidFill>
              </a:rPr>
              <a:t>Any Condorcet criterion satisfying voting will elect the candidate closest to the median voter. Especially a majority vote between 2 options. </a:t>
            </a:r>
          </a:p>
          <a:p>
            <a:r>
              <a:rPr lang="hu-HU" dirty="0">
                <a:solidFill>
                  <a:schemeClr val="tx1"/>
                </a:solidFill>
              </a:rPr>
              <a:t>Question: does this provide you a strong justification for the Condorcet criterion? </a:t>
            </a:r>
          </a:p>
          <a:p>
            <a:r>
              <a:rPr lang="hu-HU" dirty="0">
                <a:solidFill>
                  <a:schemeClr val="tx1"/>
                </a:solidFill>
              </a:rPr>
              <a:t>What problem did we create here? </a:t>
            </a:r>
            <a:r>
              <a:rPr lang="hu-HU" dirty="0">
                <a:solidFill>
                  <a:schemeClr val="tx1"/>
                </a:solidFill>
                <a:sym typeface="Wingdings" panose="05000000000000000000" pitchFamily="2" charset="2"/>
              </a:rPr>
              <a:t> radicals will stay home? </a:t>
            </a:r>
            <a:endParaRPr lang="en-AU" dirty="0">
              <a:solidFill>
                <a:schemeClr val="tx1"/>
              </a:solidFill>
            </a:endParaRPr>
          </a:p>
        </p:txBody>
      </p:sp>
      <p:pic>
        <p:nvPicPr>
          <p:cNvPr id="5122" name="Picture 2" descr="Duncan BLACK (March 23, 1908 — January 14, 1991), British economist | World  Biographical Encyclopedia">
            <a:extLst>
              <a:ext uri="{FF2B5EF4-FFF2-40B4-BE49-F238E27FC236}">
                <a16:creationId xmlns:a16="http://schemas.microsoft.com/office/drawing/2014/main" id="{CDD4A1BB-9F9B-409D-9181-234F7C5631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0" y="56327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3765BCC-43A5-4969-8755-9B02CE5B01F1}"/>
              </a:ext>
            </a:extLst>
          </p:cNvPr>
          <p:cNvPicPr>
            <a:picLocks noChangeAspect="1"/>
          </p:cNvPicPr>
          <p:nvPr/>
        </p:nvPicPr>
        <p:blipFill>
          <a:blip r:embed="rId3"/>
          <a:stretch>
            <a:fillRect/>
          </a:stretch>
        </p:blipFill>
        <p:spPr>
          <a:xfrm>
            <a:off x="2540344" y="4979981"/>
            <a:ext cx="8087854" cy="1495634"/>
          </a:xfrm>
          <a:prstGeom prst="rect">
            <a:avLst/>
          </a:prstGeom>
        </p:spPr>
      </p:pic>
    </p:spTree>
    <p:extLst>
      <p:ext uri="{BB962C8B-B14F-4D97-AF65-F5344CB8AC3E}">
        <p14:creationId xmlns:p14="http://schemas.microsoft.com/office/powerpoint/2010/main" val="787171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31CD-3684-473D-986C-643120A75419}"/>
              </a:ext>
            </a:extLst>
          </p:cNvPr>
          <p:cNvSpPr>
            <a:spLocks noGrp="1"/>
          </p:cNvSpPr>
          <p:nvPr>
            <p:ph type="title"/>
          </p:nvPr>
        </p:nvSpPr>
        <p:spPr/>
        <p:txBody>
          <a:bodyPr/>
          <a:lstStyle/>
          <a:p>
            <a:r>
              <a:rPr lang="hu-HU" dirty="0"/>
              <a:t>First past the post</a:t>
            </a:r>
            <a:endParaRPr lang="en-AU" dirty="0"/>
          </a:p>
        </p:txBody>
      </p:sp>
      <p:graphicFrame>
        <p:nvGraphicFramePr>
          <p:cNvPr id="4" name="Content Placeholder 3">
            <a:extLst>
              <a:ext uri="{FF2B5EF4-FFF2-40B4-BE49-F238E27FC236}">
                <a16:creationId xmlns:a16="http://schemas.microsoft.com/office/drawing/2014/main" id="{DA00C741-4085-423F-90CB-DB4A76EB76EC}"/>
              </a:ext>
            </a:extLst>
          </p:cNvPr>
          <p:cNvGraphicFramePr>
            <a:graphicFrameLocks noGrp="1"/>
          </p:cNvGraphicFramePr>
          <p:nvPr>
            <p:ph idx="1"/>
            <p:extLst>
              <p:ext uri="{D42A27DB-BD31-4B8C-83A1-F6EECF244321}">
                <p14:modId xmlns:p14="http://schemas.microsoft.com/office/powerpoint/2010/main" val="3983539424"/>
              </p:ext>
            </p:extLst>
          </p:nvPr>
        </p:nvGraphicFramePr>
        <p:xfrm>
          <a:off x="1251678" y="1455938"/>
          <a:ext cx="10178322" cy="5019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8171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DBC4B-CA1C-4FFB-9572-0E3B9DD87BB0}"/>
              </a:ext>
            </a:extLst>
          </p:cNvPr>
          <p:cNvSpPr>
            <a:spLocks noGrp="1"/>
          </p:cNvSpPr>
          <p:nvPr>
            <p:ph type="title"/>
          </p:nvPr>
        </p:nvSpPr>
        <p:spPr/>
        <p:txBody>
          <a:bodyPr/>
          <a:lstStyle/>
          <a:p>
            <a:r>
              <a:rPr lang="hu-HU" dirty="0"/>
              <a:t>The spoiler effect</a:t>
            </a:r>
            <a:endParaRPr lang="en-AU" dirty="0"/>
          </a:p>
        </p:txBody>
      </p:sp>
      <p:sp>
        <p:nvSpPr>
          <p:cNvPr id="3" name="Content Placeholder 2">
            <a:extLst>
              <a:ext uri="{FF2B5EF4-FFF2-40B4-BE49-F238E27FC236}">
                <a16:creationId xmlns:a16="http://schemas.microsoft.com/office/drawing/2014/main" id="{160C219B-DAAF-49F5-AB35-DC148DB592D7}"/>
              </a:ext>
            </a:extLst>
          </p:cNvPr>
          <p:cNvSpPr>
            <a:spLocks noGrp="1"/>
          </p:cNvSpPr>
          <p:nvPr>
            <p:ph idx="1"/>
          </p:nvPr>
        </p:nvSpPr>
        <p:spPr>
          <a:xfrm>
            <a:off x="1251678" y="2148236"/>
            <a:ext cx="10178322" cy="746818"/>
          </a:xfrm>
        </p:spPr>
        <p:txBody>
          <a:bodyPr>
            <a:normAutofit/>
          </a:bodyPr>
          <a:lstStyle/>
          <a:p>
            <a:r>
              <a:rPr lang="hu-HU" sz="2800" dirty="0">
                <a:solidFill>
                  <a:schemeClr val="tx1"/>
                </a:solidFill>
              </a:rPr>
              <a:t>„I never voted for anybody. I always voted against.” W. C. Fields</a:t>
            </a:r>
          </a:p>
          <a:p>
            <a:endParaRPr lang="hu-HU" sz="2800" dirty="0">
              <a:solidFill>
                <a:schemeClr val="tx1"/>
              </a:solidFill>
            </a:endParaRPr>
          </a:p>
          <a:p>
            <a:pPr marL="0" indent="0">
              <a:buNone/>
            </a:pPr>
            <a:endParaRPr lang="hu-HU" sz="2800" dirty="0">
              <a:solidFill>
                <a:schemeClr val="tx1"/>
              </a:solidFill>
            </a:endParaRPr>
          </a:p>
        </p:txBody>
      </p:sp>
      <p:pic>
        <p:nvPicPr>
          <p:cNvPr id="1026" name="Picture 2" descr="W. C. Fields - Turner Classic Movies">
            <a:extLst>
              <a:ext uri="{FF2B5EF4-FFF2-40B4-BE49-F238E27FC236}">
                <a16:creationId xmlns:a16="http://schemas.microsoft.com/office/drawing/2014/main" id="{8278F8B3-3135-4A2F-A55D-13D882438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6667" y="211377"/>
            <a:ext cx="2763333" cy="180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1EF0505F-7DD8-4DAF-97F1-33E43C69B972}"/>
              </a:ext>
            </a:extLst>
          </p:cNvPr>
          <p:cNvGraphicFramePr/>
          <p:nvPr>
            <p:extLst>
              <p:ext uri="{D42A27DB-BD31-4B8C-83A1-F6EECF244321}">
                <p14:modId xmlns:p14="http://schemas.microsoft.com/office/powerpoint/2010/main" val="3562041807"/>
              </p:ext>
            </p:extLst>
          </p:nvPr>
        </p:nvGraphicFramePr>
        <p:xfrm>
          <a:off x="1322773" y="2895054"/>
          <a:ext cx="10107227" cy="3669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9231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13E1-B013-4354-8F93-1B1B36B261CA}"/>
              </a:ext>
            </a:extLst>
          </p:cNvPr>
          <p:cNvSpPr>
            <a:spLocks noGrp="1"/>
          </p:cNvSpPr>
          <p:nvPr>
            <p:ph type="title"/>
          </p:nvPr>
        </p:nvSpPr>
        <p:spPr/>
        <p:txBody>
          <a:bodyPr/>
          <a:lstStyle/>
          <a:p>
            <a:r>
              <a:rPr lang="hu-HU" dirty="0"/>
              <a:t>Relevance</a:t>
            </a:r>
            <a:endParaRPr lang="en-AU" dirty="0"/>
          </a:p>
        </p:txBody>
      </p:sp>
      <p:sp>
        <p:nvSpPr>
          <p:cNvPr id="3" name="Content Placeholder 2">
            <a:extLst>
              <a:ext uri="{FF2B5EF4-FFF2-40B4-BE49-F238E27FC236}">
                <a16:creationId xmlns:a16="http://schemas.microsoft.com/office/drawing/2014/main" id="{B531349A-1D7F-41B4-B546-F5BFACCA6163}"/>
              </a:ext>
            </a:extLst>
          </p:cNvPr>
          <p:cNvSpPr>
            <a:spLocks noGrp="1"/>
          </p:cNvSpPr>
          <p:nvPr>
            <p:ph idx="1"/>
          </p:nvPr>
        </p:nvSpPr>
        <p:spPr>
          <a:xfrm>
            <a:off x="1180240" y="2066925"/>
            <a:ext cx="10506935" cy="4408690"/>
          </a:xfrm>
        </p:spPr>
        <p:txBody>
          <a:bodyPr>
            <a:normAutofit/>
          </a:bodyPr>
          <a:lstStyle/>
          <a:p>
            <a:r>
              <a:rPr lang="hu-HU" sz="3600" b="1" dirty="0">
                <a:solidFill>
                  <a:schemeClr val="tx1"/>
                </a:solidFill>
              </a:rPr>
              <a:t>We all want to live in a fair world. </a:t>
            </a:r>
          </a:p>
          <a:p>
            <a:endParaRPr lang="hu-HU" sz="3600" b="1" dirty="0">
              <a:solidFill>
                <a:schemeClr val="tx1"/>
              </a:solidFill>
            </a:endParaRPr>
          </a:p>
          <a:p>
            <a:endParaRPr lang="hu-HU" sz="3600" b="1" dirty="0">
              <a:solidFill>
                <a:schemeClr val="tx1"/>
              </a:solidFill>
            </a:endParaRPr>
          </a:p>
          <a:p>
            <a:endParaRPr lang="hu-HU" sz="3600" b="1" dirty="0">
              <a:solidFill>
                <a:schemeClr val="tx1"/>
              </a:solidFill>
            </a:endParaRPr>
          </a:p>
          <a:p>
            <a:r>
              <a:rPr lang="hu-HU" sz="3600" b="1" dirty="0">
                <a:solidFill>
                  <a:schemeClr val="tx1"/>
                </a:solidFill>
              </a:rPr>
              <a:t>Public Choice Theory: question of transitivity</a:t>
            </a:r>
            <a:endParaRPr lang="en-AU" sz="3600" b="1" dirty="0">
              <a:solidFill>
                <a:schemeClr val="tx1"/>
              </a:solidFill>
            </a:endParaRPr>
          </a:p>
        </p:txBody>
      </p:sp>
    </p:spTree>
    <p:extLst>
      <p:ext uri="{BB962C8B-B14F-4D97-AF65-F5344CB8AC3E}">
        <p14:creationId xmlns:p14="http://schemas.microsoft.com/office/powerpoint/2010/main" val="4104646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25F3D-1DAB-487F-881A-32529259F99F}"/>
              </a:ext>
            </a:extLst>
          </p:cNvPr>
          <p:cNvSpPr>
            <a:spLocks noGrp="1"/>
          </p:cNvSpPr>
          <p:nvPr>
            <p:ph type="title"/>
          </p:nvPr>
        </p:nvSpPr>
        <p:spPr/>
        <p:txBody>
          <a:bodyPr/>
          <a:lstStyle/>
          <a:p>
            <a:r>
              <a:rPr lang="hu-HU" dirty="0"/>
              <a:t>Error of representation</a:t>
            </a:r>
            <a:endParaRPr lang="en-AU" dirty="0"/>
          </a:p>
        </p:txBody>
      </p:sp>
      <p:sp>
        <p:nvSpPr>
          <p:cNvPr id="3" name="Content Placeholder 2">
            <a:extLst>
              <a:ext uri="{FF2B5EF4-FFF2-40B4-BE49-F238E27FC236}">
                <a16:creationId xmlns:a16="http://schemas.microsoft.com/office/drawing/2014/main" id="{F3F1B020-8F68-47D5-9F45-58BCBA9E41FE}"/>
              </a:ext>
            </a:extLst>
          </p:cNvPr>
          <p:cNvSpPr>
            <a:spLocks noGrp="1"/>
          </p:cNvSpPr>
          <p:nvPr>
            <p:ph idx="1"/>
          </p:nvPr>
        </p:nvSpPr>
        <p:spPr>
          <a:xfrm>
            <a:off x="1251678" y="1389893"/>
            <a:ext cx="10178322" cy="3593591"/>
          </a:xfrm>
        </p:spPr>
        <p:txBody>
          <a:bodyPr/>
          <a:lstStyle/>
          <a:p>
            <a:r>
              <a:rPr lang="en-AU" dirty="0">
                <a:hlinkClick r:id="rId2"/>
              </a:rPr>
              <a:t>https://www.youtube.com/watch?v=r9rGX91rq5I</a:t>
            </a:r>
            <a:endParaRPr lang="en-AU" dirty="0"/>
          </a:p>
        </p:txBody>
      </p:sp>
      <p:pic>
        <p:nvPicPr>
          <p:cNvPr id="5" name="Picture 4">
            <a:extLst>
              <a:ext uri="{FF2B5EF4-FFF2-40B4-BE49-F238E27FC236}">
                <a16:creationId xmlns:a16="http://schemas.microsoft.com/office/drawing/2014/main" id="{0852F551-8ED6-4163-B973-5FE162EA7954}"/>
              </a:ext>
            </a:extLst>
          </p:cNvPr>
          <p:cNvPicPr>
            <a:picLocks noChangeAspect="1"/>
          </p:cNvPicPr>
          <p:nvPr/>
        </p:nvPicPr>
        <p:blipFill>
          <a:blip r:embed="rId3"/>
          <a:stretch>
            <a:fillRect/>
          </a:stretch>
        </p:blipFill>
        <p:spPr>
          <a:xfrm>
            <a:off x="1251678" y="1874517"/>
            <a:ext cx="8368572" cy="4707322"/>
          </a:xfrm>
          <a:prstGeom prst="rect">
            <a:avLst/>
          </a:prstGeom>
        </p:spPr>
      </p:pic>
    </p:spTree>
    <p:extLst>
      <p:ext uri="{BB962C8B-B14F-4D97-AF65-F5344CB8AC3E}">
        <p14:creationId xmlns:p14="http://schemas.microsoft.com/office/powerpoint/2010/main" val="297681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1E0B88-F7DA-48E4-8C14-3252DAC6CE2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9029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F92D-D6B7-4B85-8F15-254CFA8483DC}"/>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9349DA6A-3A15-4FDC-9910-7785D8D9C3FD}"/>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325C8033-0456-4FB3-B98A-7035D99C4F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8574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057C-01F8-4CA1-BA57-328884B33457}"/>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70015501-44B2-47BE-A742-368EC20B3B67}"/>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87FCB521-5035-4C30-AD3B-AEE3D7D560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3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CF31-3D1B-41A8-89DC-7D11F693AA54}"/>
              </a:ext>
            </a:extLst>
          </p:cNvPr>
          <p:cNvSpPr>
            <a:spLocks noGrp="1"/>
          </p:cNvSpPr>
          <p:nvPr>
            <p:ph type="title"/>
          </p:nvPr>
        </p:nvSpPr>
        <p:spPr/>
        <p:txBody>
          <a:bodyPr/>
          <a:lstStyle/>
          <a:p>
            <a:r>
              <a:rPr lang="hu-HU" dirty="0"/>
              <a:t>Instant runoff</a:t>
            </a:r>
            <a:endParaRPr lang="en-AU" dirty="0"/>
          </a:p>
        </p:txBody>
      </p:sp>
      <p:graphicFrame>
        <p:nvGraphicFramePr>
          <p:cNvPr id="4" name="Content Placeholder 3">
            <a:extLst>
              <a:ext uri="{FF2B5EF4-FFF2-40B4-BE49-F238E27FC236}">
                <a16:creationId xmlns:a16="http://schemas.microsoft.com/office/drawing/2014/main" id="{50199368-F3D6-428B-96D7-E1E724348C50}"/>
              </a:ext>
            </a:extLst>
          </p:cNvPr>
          <p:cNvGraphicFramePr>
            <a:graphicFrameLocks noGrp="1"/>
          </p:cNvGraphicFramePr>
          <p:nvPr>
            <p:ph idx="1"/>
            <p:extLst>
              <p:ext uri="{D42A27DB-BD31-4B8C-83A1-F6EECF244321}">
                <p14:modId xmlns:p14="http://schemas.microsoft.com/office/powerpoint/2010/main" val="1449323663"/>
              </p:ext>
            </p:extLst>
          </p:nvPr>
        </p:nvGraphicFramePr>
        <p:xfrm>
          <a:off x="1065283" y="884260"/>
          <a:ext cx="10551111" cy="5089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183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CF31-3D1B-41A8-89DC-7D11F693AA54}"/>
              </a:ext>
            </a:extLst>
          </p:cNvPr>
          <p:cNvSpPr>
            <a:spLocks noGrp="1"/>
          </p:cNvSpPr>
          <p:nvPr>
            <p:ph type="title"/>
          </p:nvPr>
        </p:nvSpPr>
        <p:spPr/>
        <p:txBody>
          <a:bodyPr/>
          <a:lstStyle/>
          <a:p>
            <a:r>
              <a:rPr lang="hu-HU" dirty="0"/>
              <a:t>Instant runoff</a:t>
            </a:r>
            <a:endParaRPr lang="en-AU" dirty="0"/>
          </a:p>
        </p:txBody>
      </p:sp>
      <p:graphicFrame>
        <p:nvGraphicFramePr>
          <p:cNvPr id="4" name="Content Placeholder 3">
            <a:extLst>
              <a:ext uri="{FF2B5EF4-FFF2-40B4-BE49-F238E27FC236}">
                <a16:creationId xmlns:a16="http://schemas.microsoft.com/office/drawing/2014/main" id="{50199368-F3D6-428B-96D7-E1E724348C50}"/>
              </a:ext>
            </a:extLst>
          </p:cNvPr>
          <p:cNvGraphicFramePr>
            <a:graphicFrameLocks noGrp="1"/>
          </p:cNvGraphicFramePr>
          <p:nvPr>
            <p:ph idx="1"/>
          </p:nvPr>
        </p:nvGraphicFramePr>
        <p:xfrm>
          <a:off x="1065283" y="884260"/>
          <a:ext cx="10551111" cy="5089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8828BB4E-0FB4-4353-8982-BCEE7D2A741C}"/>
              </a:ext>
            </a:extLst>
          </p:cNvPr>
          <p:cNvSpPr/>
          <p:nvPr/>
        </p:nvSpPr>
        <p:spPr>
          <a:xfrm>
            <a:off x="1162975" y="5743852"/>
            <a:ext cx="9880846" cy="731763"/>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hu-HU" sz="4000" b="1" dirty="0"/>
              <a:t>Is this the best voting system? </a:t>
            </a:r>
            <a:endParaRPr lang="en-AU" sz="4000" b="1" dirty="0"/>
          </a:p>
        </p:txBody>
      </p:sp>
    </p:spTree>
    <p:extLst>
      <p:ext uri="{BB962C8B-B14F-4D97-AF65-F5344CB8AC3E}">
        <p14:creationId xmlns:p14="http://schemas.microsoft.com/office/powerpoint/2010/main" val="1422862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EFE2B-CB91-4716-9E50-874BF7DB4CD9}"/>
              </a:ext>
            </a:extLst>
          </p:cNvPr>
          <p:cNvSpPr>
            <a:spLocks noGrp="1"/>
          </p:cNvSpPr>
          <p:nvPr>
            <p:ph type="title"/>
          </p:nvPr>
        </p:nvSpPr>
        <p:spPr/>
        <p:txBody>
          <a:bodyPr/>
          <a:lstStyle/>
          <a:p>
            <a:r>
              <a:rPr lang="hu-HU"/>
              <a:t>The failure of monotonicity</a:t>
            </a:r>
            <a:endParaRPr lang="en-AU" dirty="0"/>
          </a:p>
        </p:txBody>
      </p:sp>
      <p:sp>
        <p:nvSpPr>
          <p:cNvPr id="3" name="Content Placeholder 2">
            <a:extLst>
              <a:ext uri="{FF2B5EF4-FFF2-40B4-BE49-F238E27FC236}">
                <a16:creationId xmlns:a16="http://schemas.microsoft.com/office/drawing/2014/main" id="{63E8F3B1-9F20-4106-A3F7-13622A266FDC}"/>
              </a:ext>
            </a:extLst>
          </p:cNvPr>
          <p:cNvSpPr>
            <a:spLocks noGrp="1"/>
          </p:cNvSpPr>
          <p:nvPr>
            <p:ph idx="1"/>
          </p:nvPr>
        </p:nvSpPr>
        <p:spPr>
          <a:xfrm>
            <a:off x="1251678" y="1398515"/>
            <a:ext cx="3653697" cy="3593591"/>
          </a:xfrm>
        </p:spPr>
        <p:txBody>
          <a:bodyPr/>
          <a:lstStyle/>
          <a:p>
            <a:r>
              <a:rPr lang="en-GB" b="0" i="0" dirty="0">
                <a:solidFill>
                  <a:srgbClr val="1A1A1A"/>
                </a:solidFill>
                <a:effectLst/>
                <a:latin typeface="Times New Roman" panose="02020603050405020304" pitchFamily="18" charset="0"/>
              </a:rPr>
              <a:t>A voting method is </a:t>
            </a:r>
            <a:r>
              <a:rPr lang="en-GB" b="1" i="0" dirty="0">
                <a:solidFill>
                  <a:srgbClr val="1A1A1A"/>
                </a:solidFill>
                <a:effectLst/>
                <a:latin typeface="Times New Roman" panose="02020603050405020304" pitchFamily="18" charset="0"/>
              </a:rPr>
              <a:t>monotonic</a:t>
            </a:r>
            <a:r>
              <a:rPr lang="en-GB" b="0" i="0" dirty="0">
                <a:solidFill>
                  <a:srgbClr val="1A1A1A"/>
                </a:solidFill>
                <a:effectLst/>
                <a:latin typeface="Times New Roman" panose="02020603050405020304" pitchFamily="18" charset="0"/>
              </a:rPr>
              <a:t> provided that receiving more support from the voters is always better for a candidate.</a:t>
            </a:r>
            <a:endParaRPr lang="hu-HU" b="0" i="0" dirty="0">
              <a:solidFill>
                <a:srgbClr val="1A1A1A"/>
              </a:solidFill>
              <a:effectLst/>
              <a:latin typeface="Times New Roman" panose="02020603050405020304" pitchFamily="18" charset="0"/>
            </a:endParaRPr>
          </a:p>
          <a:p>
            <a:r>
              <a:rPr lang="hu-HU" dirty="0">
                <a:solidFill>
                  <a:srgbClr val="1A1A1A"/>
                </a:solidFill>
                <a:latin typeface="Times New Roman" panose="02020603050405020304" pitchFamily="18" charset="0"/>
              </a:rPr>
              <a:t>Plurality (first past the post) is monotonic, but instant runoff isn’t.  Sometimes its better not to gain support... Wow! </a:t>
            </a:r>
            <a:endParaRPr lang="en-AU" dirty="0"/>
          </a:p>
        </p:txBody>
      </p:sp>
      <p:pic>
        <p:nvPicPr>
          <p:cNvPr id="5" name="Picture 4">
            <a:extLst>
              <a:ext uri="{FF2B5EF4-FFF2-40B4-BE49-F238E27FC236}">
                <a16:creationId xmlns:a16="http://schemas.microsoft.com/office/drawing/2014/main" id="{4B14AF9F-68E5-4D0B-B24C-11B99AE49F36}"/>
              </a:ext>
            </a:extLst>
          </p:cNvPr>
          <p:cNvPicPr>
            <a:picLocks noChangeAspect="1"/>
          </p:cNvPicPr>
          <p:nvPr/>
        </p:nvPicPr>
        <p:blipFill>
          <a:blip r:embed="rId2"/>
          <a:stretch>
            <a:fillRect/>
          </a:stretch>
        </p:blipFill>
        <p:spPr>
          <a:xfrm>
            <a:off x="5046198" y="1236144"/>
            <a:ext cx="6772238" cy="4385711"/>
          </a:xfrm>
          <a:prstGeom prst="rect">
            <a:avLst/>
          </a:prstGeom>
        </p:spPr>
      </p:pic>
    </p:spTree>
    <p:extLst>
      <p:ext uri="{BB962C8B-B14F-4D97-AF65-F5344CB8AC3E}">
        <p14:creationId xmlns:p14="http://schemas.microsoft.com/office/powerpoint/2010/main" val="321798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70E5-8B3C-4AA1-BDD9-CB972578ED7F}"/>
              </a:ext>
            </a:extLst>
          </p:cNvPr>
          <p:cNvSpPr>
            <a:spLocks noGrp="1"/>
          </p:cNvSpPr>
          <p:nvPr>
            <p:ph type="title"/>
          </p:nvPr>
        </p:nvSpPr>
        <p:spPr>
          <a:xfrm>
            <a:off x="1251679" y="239196"/>
            <a:ext cx="10178322" cy="1492132"/>
          </a:xfrm>
        </p:spPr>
        <p:txBody>
          <a:bodyPr/>
          <a:lstStyle/>
          <a:p>
            <a:r>
              <a:rPr lang="hu-HU" dirty="0"/>
              <a:t>No show paradox</a:t>
            </a:r>
            <a:endParaRPr lang="en-AU" dirty="0"/>
          </a:p>
        </p:txBody>
      </p:sp>
      <p:graphicFrame>
        <p:nvGraphicFramePr>
          <p:cNvPr id="4" name="Content Placeholder 3">
            <a:extLst>
              <a:ext uri="{FF2B5EF4-FFF2-40B4-BE49-F238E27FC236}">
                <a16:creationId xmlns:a16="http://schemas.microsoft.com/office/drawing/2014/main" id="{04F19DBD-AF63-4BA3-93B1-6A0FA3714C87}"/>
              </a:ext>
            </a:extLst>
          </p:cNvPr>
          <p:cNvGraphicFramePr>
            <a:graphicFrameLocks noGrp="1"/>
          </p:cNvGraphicFramePr>
          <p:nvPr>
            <p:ph idx="1"/>
            <p:extLst>
              <p:ext uri="{D42A27DB-BD31-4B8C-83A1-F6EECF244321}">
                <p14:modId xmlns:p14="http://schemas.microsoft.com/office/powerpoint/2010/main" val="234532592"/>
              </p:ext>
            </p:extLst>
          </p:nvPr>
        </p:nvGraphicFramePr>
        <p:xfrm>
          <a:off x="1251679" y="1128451"/>
          <a:ext cx="6711222" cy="5224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676576FB-8D7F-44C4-B8CA-F65E54DD3D57}"/>
              </a:ext>
            </a:extLst>
          </p:cNvPr>
          <p:cNvPicPr>
            <a:picLocks noChangeAspect="1"/>
          </p:cNvPicPr>
          <p:nvPr/>
        </p:nvPicPr>
        <p:blipFill>
          <a:blip r:embed="rId7"/>
          <a:stretch>
            <a:fillRect/>
          </a:stretch>
        </p:blipFill>
        <p:spPr>
          <a:xfrm>
            <a:off x="8440670" y="239196"/>
            <a:ext cx="2724530" cy="2867425"/>
          </a:xfrm>
          <a:prstGeom prst="rect">
            <a:avLst/>
          </a:prstGeom>
        </p:spPr>
      </p:pic>
      <p:pic>
        <p:nvPicPr>
          <p:cNvPr id="7" name="Picture 6">
            <a:extLst>
              <a:ext uri="{FF2B5EF4-FFF2-40B4-BE49-F238E27FC236}">
                <a16:creationId xmlns:a16="http://schemas.microsoft.com/office/drawing/2014/main" id="{9ECB3D2A-3674-4659-800E-F8460CDBD303}"/>
              </a:ext>
            </a:extLst>
          </p:cNvPr>
          <p:cNvPicPr>
            <a:picLocks noChangeAspect="1"/>
          </p:cNvPicPr>
          <p:nvPr/>
        </p:nvPicPr>
        <p:blipFill>
          <a:blip r:embed="rId8"/>
          <a:stretch>
            <a:fillRect/>
          </a:stretch>
        </p:blipFill>
        <p:spPr>
          <a:xfrm>
            <a:off x="8440670" y="3540245"/>
            <a:ext cx="2543530" cy="2886478"/>
          </a:xfrm>
          <a:prstGeom prst="rect">
            <a:avLst/>
          </a:prstGeom>
        </p:spPr>
      </p:pic>
    </p:spTree>
    <p:extLst>
      <p:ext uri="{BB962C8B-B14F-4D97-AF65-F5344CB8AC3E}">
        <p14:creationId xmlns:p14="http://schemas.microsoft.com/office/powerpoint/2010/main" val="4100658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5D65-0A80-4456-AE51-30CF7AB3B9FD}"/>
              </a:ext>
            </a:extLst>
          </p:cNvPr>
          <p:cNvSpPr>
            <a:spLocks noGrp="1"/>
          </p:cNvSpPr>
          <p:nvPr>
            <p:ph type="title"/>
          </p:nvPr>
        </p:nvSpPr>
        <p:spPr/>
        <p:txBody>
          <a:bodyPr/>
          <a:lstStyle/>
          <a:p>
            <a:r>
              <a:rPr lang="hu-HU" dirty="0"/>
              <a:t>Spatial model</a:t>
            </a:r>
            <a:endParaRPr lang="en-AU" dirty="0"/>
          </a:p>
        </p:txBody>
      </p:sp>
      <p:graphicFrame>
        <p:nvGraphicFramePr>
          <p:cNvPr id="4" name="Content Placeholder 3">
            <a:extLst>
              <a:ext uri="{FF2B5EF4-FFF2-40B4-BE49-F238E27FC236}">
                <a16:creationId xmlns:a16="http://schemas.microsoft.com/office/drawing/2014/main" id="{5008DAB8-E03C-466B-8A47-503A3456530E}"/>
              </a:ext>
            </a:extLst>
          </p:cNvPr>
          <p:cNvGraphicFramePr>
            <a:graphicFrameLocks noGrp="1"/>
          </p:cNvGraphicFramePr>
          <p:nvPr>
            <p:ph idx="1"/>
            <p:extLst>
              <p:ext uri="{D42A27DB-BD31-4B8C-83A1-F6EECF244321}">
                <p14:modId xmlns:p14="http://schemas.microsoft.com/office/powerpoint/2010/main" val="2782075813"/>
              </p:ext>
            </p:extLst>
          </p:nvPr>
        </p:nvGraphicFramePr>
        <p:xfrm>
          <a:off x="908778" y="1581150"/>
          <a:ext cx="9340122" cy="4862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506E68A7-BCC6-4562-BBFD-24AEF00D92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2972" y="166687"/>
            <a:ext cx="2489928" cy="306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83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47C4971D-FDB7-43EC-9D73-44D6456D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4" name="Rectangle 13">
            <a:extLst>
              <a:ext uri="{FF2B5EF4-FFF2-40B4-BE49-F238E27FC236}">
                <a16:creationId xmlns:a16="http://schemas.microsoft.com/office/drawing/2014/main" id="{8BCF8976-9505-4742-8ACD-63BE2C847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EB5C8F0-2881-4184-92C6-0E251C42A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1999" cy="4292600"/>
          </a:xfrm>
          <a:prstGeom prst="rect">
            <a:avLst/>
          </a:prstGeom>
          <a:solidFill>
            <a:schemeClr val="bg2"/>
          </a:solidFill>
          <a:ln w="0">
            <a:noFill/>
            <a:prstDash val="solid"/>
            <a:round/>
            <a:headEnd/>
            <a:tailEnd/>
          </a:ln>
        </p:spPr>
        <p:txBody>
          <a:bodyPr rtlCol="0" anchor="ctr"/>
          <a:lstStyle/>
          <a:p>
            <a:pPr algn="ctr"/>
            <a:endParaRPr lang="en-US"/>
          </a:p>
        </p:txBody>
      </p:sp>
      <p:sp>
        <p:nvSpPr>
          <p:cNvPr id="18" name="Freeform: Shape 17">
            <a:extLst>
              <a:ext uri="{FF2B5EF4-FFF2-40B4-BE49-F238E27FC236}">
                <a16:creationId xmlns:a16="http://schemas.microsoft.com/office/drawing/2014/main" id="{C2BCC826-0F95-4DB1-9DBA-C1F7BD609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55946"/>
            <a:ext cx="12192000" cy="3102054"/>
          </a:xfrm>
          <a:custGeom>
            <a:avLst/>
            <a:gdLst>
              <a:gd name="connsiteX0" fmla="*/ 685801 w 12192000"/>
              <a:gd name="connsiteY0" fmla="*/ 0 h 3102054"/>
              <a:gd name="connsiteX1" fmla="*/ 754064 w 12192000"/>
              <a:gd name="connsiteY1" fmla="*/ 3175 h 3102054"/>
              <a:gd name="connsiteX2" fmla="*/ 814389 w 12192000"/>
              <a:gd name="connsiteY2" fmla="*/ 9525 h 3102054"/>
              <a:gd name="connsiteX3" fmla="*/ 866776 w 12192000"/>
              <a:gd name="connsiteY3" fmla="*/ 20637 h 3102054"/>
              <a:gd name="connsiteX4" fmla="*/ 912814 w 12192000"/>
              <a:gd name="connsiteY4" fmla="*/ 36512 h 3102054"/>
              <a:gd name="connsiteX5" fmla="*/ 954089 w 12192000"/>
              <a:gd name="connsiteY5" fmla="*/ 52387 h 3102054"/>
              <a:gd name="connsiteX6" fmla="*/ 990601 w 12192000"/>
              <a:gd name="connsiteY6" fmla="*/ 68262 h 3102054"/>
              <a:gd name="connsiteX7" fmla="*/ 1028701 w 12192000"/>
              <a:gd name="connsiteY7" fmla="*/ 87312 h 3102054"/>
              <a:gd name="connsiteX8" fmla="*/ 1066801 w 12192000"/>
              <a:gd name="connsiteY8" fmla="*/ 106362 h 3102054"/>
              <a:gd name="connsiteX9" fmla="*/ 1103314 w 12192000"/>
              <a:gd name="connsiteY9" fmla="*/ 125412 h 3102054"/>
              <a:gd name="connsiteX10" fmla="*/ 1144589 w 12192000"/>
              <a:gd name="connsiteY10" fmla="*/ 141287 h 3102054"/>
              <a:gd name="connsiteX11" fmla="*/ 1190626 w 12192000"/>
              <a:gd name="connsiteY11" fmla="*/ 155575 h 3102054"/>
              <a:gd name="connsiteX12" fmla="*/ 1243014 w 12192000"/>
              <a:gd name="connsiteY12" fmla="*/ 166687 h 3102054"/>
              <a:gd name="connsiteX13" fmla="*/ 1303339 w 12192000"/>
              <a:gd name="connsiteY13" fmla="*/ 174625 h 3102054"/>
              <a:gd name="connsiteX14" fmla="*/ 1371601 w 12192000"/>
              <a:gd name="connsiteY14" fmla="*/ 176212 h 3102054"/>
              <a:gd name="connsiteX15" fmla="*/ 1439864 w 12192000"/>
              <a:gd name="connsiteY15" fmla="*/ 174625 h 3102054"/>
              <a:gd name="connsiteX16" fmla="*/ 1500189 w 12192000"/>
              <a:gd name="connsiteY16" fmla="*/ 166687 h 3102054"/>
              <a:gd name="connsiteX17" fmla="*/ 1552576 w 12192000"/>
              <a:gd name="connsiteY17" fmla="*/ 155575 h 3102054"/>
              <a:gd name="connsiteX18" fmla="*/ 1598614 w 12192000"/>
              <a:gd name="connsiteY18" fmla="*/ 141287 h 3102054"/>
              <a:gd name="connsiteX19" fmla="*/ 1639889 w 12192000"/>
              <a:gd name="connsiteY19" fmla="*/ 125412 h 3102054"/>
              <a:gd name="connsiteX20" fmla="*/ 1676401 w 12192000"/>
              <a:gd name="connsiteY20" fmla="*/ 106362 h 3102054"/>
              <a:gd name="connsiteX21" fmla="*/ 1714501 w 12192000"/>
              <a:gd name="connsiteY21" fmla="*/ 87312 h 3102054"/>
              <a:gd name="connsiteX22" fmla="*/ 1752601 w 12192000"/>
              <a:gd name="connsiteY22" fmla="*/ 68262 h 3102054"/>
              <a:gd name="connsiteX23" fmla="*/ 1789114 w 12192000"/>
              <a:gd name="connsiteY23" fmla="*/ 52387 h 3102054"/>
              <a:gd name="connsiteX24" fmla="*/ 1830389 w 12192000"/>
              <a:gd name="connsiteY24" fmla="*/ 36512 h 3102054"/>
              <a:gd name="connsiteX25" fmla="*/ 1876426 w 12192000"/>
              <a:gd name="connsiteY25" fmla="*/ 20637 h 3102054"/>
              <a:gd name="connsiteX26" fmla="*/ 1928814 w 12192000"/>
              <a:gd name="connsiteY26" fmla="*/ 9525 h 3102054"/>
              <a:gd name="connsiteX27" fmla="*/ 1989139 w 12192000"/>
              <a:gd name="connsiteY27" fmla="*/ 3175 h 3102054"/>
              <a:gd name="connsiteX28" fmla="*/ 2057401 w 12192000"/>
              <a:gd name="connsiteY28" fmla="*/ 0 h 3102054"/>
              <a:gd name="connsiteX29" fmla="*/ 2125664 w 12192000"/>
              <a:gd name="connsiteY29" fmla="*/ 3175 h 3102054"/>
              <a:gd name="connsiteX30" fmla="*/ 2185989 w 12192000"/>
              <a:gd name="connsiteY30" fmla="*/ 9525 h 3102054"/>
              <a:gd name="connsiteX31" fmla="*/ 2238376 w 12192000"/>
              <a:gd name="connsiteY31" fmla="*/ 20637 h 3102054"/>
              <a:gd name="connsiteX32" fmla="*/ 2284414 w 12192000"/>
              <a:gd name="connsiteY32" fmla="*/ 36512 h 3102054"/>
              <a:gd name="connsiteX33" fmla="*/ 2325688 w 12192000"/>
              <a:gd name="connsiteY33" fmla="*/ 52387 h 3102054"/>
              <a:gd name="connsiteX34" fmla="*/ 2362201 w 12192000"/>
              <a:gd name="connsiteY34" fmla="*/ 68262 h 3102054"/>
              <a:gd name="connsiteX35" fmla="*/ 2400301 w 12192000"/>
              <a:gd name="connsiteY35" fmla="*/ 87312 h 3102054"/>
              <a:gd name="connsiteX36" fmla="*/ 2438401 w 12192000"/>
              <a:gd name="connsiteY36" fmla="*/ 106362 h 3102054"/>
              <a:gd name="connsiteX37" fmla="*/ 2474913 w 12192000"/>
              <a:gd name="connsiteY37" fmla="*/ 125412 h 3102054"/>
              <a:gd name="connsiteX38" fmla="*/ 2516188 w 12192000"/>
              <a:gd name="connsiteY38" fmla="*/ 141287 h 3102054"/>
              <a:gd name="connsiteX39" fmla="*/ 2562226 w 12192000"/>
              <a:gd name="connsiteY39" fmla="*/ 155575 h 3102054"/>
              <a:gd name="connsiteX40" fmla="*/ 2614614 w 12192000"/>
              <a:gd name="connsiteY40" fmla="*/ 166687 h 3102054"/>
              <a:gd name="connsiteX41" fmla="*/ 2674938 w 12192000"/>
              <a:gd name="connsiteY41" fmla="*/ 174625 h 3102054"/>
              <a:gd name="connsiteX42" fmla="*/ 2743201 w 12192000"/>
              <a:gd name="connsiteY42" fmla="*/ 176212 h 3102054"/>
              <a:gd name="connsiteX43" fmla="*/ 2811464 w 12192000"/>
              <a:gd name="connsiteY43" fmla="*/ 174625 h 3102054"/>
              <a:gd name="connsiteX44" fmla="*/ 2871789 w 12192000"/>
              <a:gd name="connsiteY44" fmla="*/ 166687 h 3102054"/>
              <a:gd name="connsiteX45" fmla="*/ 2924176 w 12192000"/>
              <a:gd name="connsiteY45" fmla="*/ 155575 h 3102054"/>
              <a:gd name="connsiteX46" fmla="*/ 2970214 w 12192000"/>
              <a:gd name="connsiteY46" fmla="*/ 141287 h 3102054"/>
              <a:gd name="connsiteX47" fmla="*/ 3011489 w 12192000"/>
              <a:gd name="connsiteY47" fmla="*/ 125412 h 3102054"/>
              <a:gd name="connsiteX48" fmla="*/ 3048001 w 12192000"/>
              <a:gd name="connsiteY48" fmla="*/ 106362 h 3102054"/>
              <a:gd name="connsiteX49" fmla="*/ 3086101 w 12192000"/>
              <a:gd name="connsiteY49" fmla="*/ 87312 h 3102054"/>
              <a:gd name="connsiteX50" fmla="*/ 3124201 w 12192000"/>
              <a:gd name="connsiteY50" fmla="*/ 68262 h 3102054"/>
              <a:gd name="connsiteX51" fmla="*/ 3160714 w 12192000"/>
              <a:gd name="connsiteY51" fmla="*/ 52387 h 3102054"/>
              <a:gd name="connsiteX52" fmla="*/ 3201989 w 12192000"/>
              <a:gd name="connsiteY52" fmla="*/ 36512 h 3102054"/>
              <a:gd name="connsiteX53" fmla="*/ 3248026 w 12192000"/>
              <a:gd name="connsiteY53" fmla="*/ 20637 h 3102054"/>
              <a:gd name="connsiteX54" fmla="*/ 3300414 w 12192000"/>
              <a:gd name="connsiteY54" fmla="*/ 9525 h 3102054"/>
              <a:gd name="connsiteX55" fmla="*/ 3360739 w 12192000"/>
              <a:gd name="connsiteY55" fmla="*/ 3175 h 3102054"/>
              <a:gd name="connsiteX56" fmla="*/ 3427414 w 12192000"/>
              <a:gd name="connsiteY56" fmla="*/ 0 h 3102054"/>
              <a:gd name="connsiteX57" fmla="*/ 3497264 w 12192000"/>
              <a:gd name="connsiteY57" fmla="*/ 3175 h 3102054"/>
              <a:gd name="connsiteX58" fmla="*/ 3557589 w 12192000"/>
              <a:gd name="connsiteY58" fmla="*/ 9525 h 3102054"/>
              <a:gd name="connsiteX59" fmla="*/ 3609976 w 12192000"/>
              <a:gd name="connsiteY59" fmla="*/ 20637 h 3102054"/>
              <a:gd name="connsiteX60" fmla="*/ 3656014 w 12192000"/>
              <a:gd name="connsiteY60" fmla="*/ 36512 h 3102054"/>
              <a:gd name="connsiteX61" fmla="*/ 3697288 w 12192000"/>
              <a:gd name="connsiteY61" fmla="*/ 52387 h 3102054"/>
              <a:gd name="connsiteX62" fmla="*/ 3733801 w 12192000"/>
              <a:gd name="connsiteY62" fmla="*/ 68262 h 3102054"/>
              <a:gd name="connsiteX63" fmla="*/ 3771901 w 12192000"/>
              <a:gd name="connsiteY63" fmla="*/ 87312 h 3102054"/>
              <a:gd name="connsiteX64" fmla="*/ 3810001 w 12192000"/>
              <a:gd name="connsiteY64" fmla="*/ 106362 h 3102054"/>
              <a:gd name="connsiteX65" fmla="*/ 3846514 w 12192000"/>
              <a:gd name="connsiteY65" fmla="*/ 125412 h 3102054"/>
              <a:gd name="connsiteX66" fmla="*/ 3887789 w 12192000"/>
              <a:gd name="connsiteY66" fmla="*/ 141287 h 3102054"/>
              <a:gd name="connsiteX67" fmla="*/ 3933826 w 12192000"/>
              <a:gd name="connsiteY67" fmla="*/ 155575 h 3102054"/>
              <a:gd name="connsiteX68" fmla="*/ 3986214 w 12192000"/>
              <a:gd name="connsiteY68" fmla="*/ 166687 h 3102054"/>
              <a:gd name="connsiteX69" fmla="*/ 4046539 w 12192000"/>
              <a:gd name="connsiteY69" fmla="*/ 174625 h 3102054"/>
              <a:gd name="connsiteX70" fmla="*/ 4114801 w 12192000"/>
              <a:gd name="connsiteY70" fmla="*/ 176212 h 3102054"/>
              <a:gd name="connsiteX71" fmla="*/ 4183064 w 12192000"/>
              <a:gd name="connsiteY71" fmla="*/ 174625 h 3102054"/>
              <a:gd name="connsiteX72" fmla="*/ 4243388 w 12192000"/>
              <a:gd name="connsiteY72" fmla="*/ 166687 h 3102054"/>
              <a:gd name="connsiteX73" fmla="*/ 4295776 w 12192000"/>
              <a:gd name="connsiteY73" fmla="*/ 155575 h 3102054"/>
              <a:gd name="connsiteX74" fmla="*/ 4341813 w 12192000"/>
              <a:gd name="connsiteY74" fmla="*/ 141287 h 3102054"/>
              <a:gd name="connsiteX75" fmla="*/ 4383088 w 12192000"/>
              <a:gd name="connsiteY75" fmla="*/ 125412 h 3102054"/>
              <a:gd name="connsiteX76" fmla="*/ 4419601 w 12192000"/>
              <a:gd name="connsiteY76" fmla="*/ 106362 h 3102054"/>
              <a:gd name="connsiteX77" fmla="*/ 4495801 w 12192000"/>
              <a:gd name="connsiteY77" fmla="*/ 68262 h 3102054"/>
              <a:gd name="connsiteX78" fmla="*/ 4532314 w 12192000"/>
              <a:gd name="connsiteY78" fmla="*/ 52387 h 3102054"/>
              <a:gd name="connsiteX79" fmla="*/ 4573588 w 12192000"/>
              <a:gd name="connsiteY79" fmla="*/ 36512 h 3102054"/>
              <a:gd name="connsiteX80" fmla="*/ 4619626 w 12192000"/>
              <a:gd name="connsiteY80" fmla="*/ 20637 h 3102054"/>
              <a:gd name="connsiteX81" fmla="*/ 4672013 w 12192000"/>
              <a:gd name="connsiteY81" fmla="*/ 9525 h 3102054"/>
              <a:gd name="connsiteX82" fmla="*/ 4732338 w 12192000"/>
              <a:gd name="connsiteY82" fmla="*/ 3175 h 3102054"/>
              <a:gd name="connsiteX83" fmla="*/ 4800601 w 12192000"/>
              <a:gd name="connsiteY83" fmla="*/ 0 h 3102054"/>
              <a:gd name="connsiteX84" fmla="*/ 4868864 w 12192000"/>
              <a:gd name="connsiteY84" fmla="*/ 3175 h 3102054"/>
              <a:gd name="connsiteX85" fmla="*/ 4929188 w 12192000"/>
              <a:gd name="connsiteY85" fmla="*/ 9525 h 3102054"/>
              <a:gd name="connsiteX86" fmla="*/ 4981576 w 12192000"/>
              <a:gd name="connsiteY86" fmla="*/ 20637 h 3102054"/>
              <a:gd name="connsiteX87" fmla="*/ 5027614 w 12192000"/>
              <a:gd name="connsiteY87" fmla="*/ 36512 h 3102054"/>
              <a:gd name="connsiteX88" fmla="*/ 5068889 w 12192000"/>
              <a:gd name="connsiteY88" fmla="*/ 52387 h 3102054"/>
              <a:gd name="connsiteX89" fmla="*/ 5105402 w 12192000"/>
              <a:gd name="connsiteY89" fmla="*/ 68262 h 3102054"/>
              <a:gd name="connsiteX90" fmla="*/ 5143502 w 12192000"/>
              <a:gd name="connsiteY90" fmla="*/ 87312 h 3102054"/>
              <a:gd name="connsiteX91" fmla="*/ 5181601 w 12192000"/>
              <a:gd name="connsiteY91" fmla="*/ 106362 h 3102054"/>
              <a:gd name="connsiteX92" fmla="*/ 5218115 w 12192000"/>
              <a:gd name="connsiteY92" fmla="*/ 125412 h 3102054"/>
              <a:gd name="connsiteX93" fmla="*/ 5259388 w 12192000"/>
              <a:gd name="connsiteY93" fmla="*/ 141287 h 3102054"/>
              <a:gd name="connsiteX94" fmla="*/ 5305426 w 12192000"/>
              <a:gd name="connsiteY94" fmla="*/ 155575 h 3102054"/>
              <a:gd name="connsiteX95" fmla="*/ 5357813 w 12192000"/>
              <a:gd name="connsiteY95" fmla="*/ 166687 h 3102054"/>
              <a:gd name="connsiteX96" fmla="*/ 5418139 w 12192000"/>
              <a:gd name="connsiteY96" fmla="*/ 174625 h 3102054"/>
              <a:gd name="connsiteX97" fmla="*/ 5486401 w 12192000"/>
              <a:gd name="connsiteY97" fmla="*/ 176212 h 3102054"/>
              <a:gd name="connsiteX98" fmla="*/ 5554663 w 12192000"/>
              <a:gd name="connsiteY98" fmla="*/ 174625 h 3102054"/>
              <a:gd name="connsiteX99" fmla="*/ 5614989 w 12192000"/>
              <a:gd name="connsiteY99" fmla="*/ 166687 h 3102054"/>
              <a:gd name="connsiteX100" fmla="*/ 5667376 w 12192000"/>
              <a:gd name="connsiteY100" fmla="*/ 155575 h 3102054"/>
              <a:gd name="connsiteX101" fmla="*/ 5713414 w 12192000"/>
              <a:gd name="connsiteY101" fmla="*/ 141287 h 3102054"/>
              <a:gd name="connsiteX102" fmla="*/ 5754689 w 12192000"/>
              <a:gd name="connsiteY102" fmla="*/ 125412 h 3102054"/>
              <a:gd name="connsiteX103" fmla="*/ 5791202 w 12192000"/>
              <a:gd name="connsiteY103" fmla="*/ 106362 h 3102054"/>
              <a:gd name="connsiteX104" fmla="*/ 5829302 w 12192000"/>
              <a:gd name="connsiteY104" fmla="*/ 87312 h 3102054"/>
              <a:gd name="connsiteX105" fmla="*/ 5867402 w 12192000"/>
              <a:gd name="connsiteY105" fmla="*/ 68262 h 3102054"/>
              <a:gd name="connsiteX106" fmla="*/ 5903915 w 12192000"/>
              <a:gd name="connsiteY106" fmla="*/ 52387 h 3102054"/>
              <a:gd name="connsiteX107" fmla="*/ 5945189 w 12192000"/>
              <a:gd name="connsiteY107" fmla="*/ 36512 h 3102054"/>
              <a:gd name="connsiteX108" fmla="*/ 5991226 w 12192000"/>
              <a:gd name="connsiteY108" fmla="*/ 20637 h 3102054"/>
              <a:gd name="connsiteX109" fmla="*/ 6043614 w 12192000"/>
              <a:gd name="connsiteY109" fmla="*/ 9525 h 3102054"/>
              <a:gd name="connsiteX110" fmla="*/ 6103939 w 12192000"/>
              <a:gd name="connsiteY110" fmla="*/ 3175 h 3102054"/>
              <a:gd name="connsiteX111" fmla="*/ 6172201 w 12192000"/>
              <a:gd name="connsiteY111" fmla="*/ 0 h 3102054"/>
              <a:gd name="connsiteX112" fmla="*/ 6210301 w 12192000"/>
              <a:gd name="connsiteY112" fmla="*/ 1772 h 3102054"/>
              <a:gd name="connsiteX113" fmla="*/ 6248401 w 12192000"/>
              <a:gd name="connsiteY113" fmla="*/ 0 h 3102054"/>
              <a:gd name="connsiteX114" fmla="*/ 6316664 w 12192000"/>
              <a:gd name="connsiteY114" fmla="*/ 3175 h 3102054"/>
              <a:gd name="connsiteX115" fmla="*/ 6376989 w 12192000"/>
              <a:gd name="connsiteY115" fmla="*/ 9525 h 3102054"/>
              <a:gd name="connsiteX116" fmla="*/ 6429376 w 12192000"/>
              <a:gd name="connsiteY116" fmla="*/ 20637 h 3102054"/>
              <a:gd name="connsiteX117" fmla="*/ 6475414 w 12192000"/>
              <a:gd name="connsiteY117" fmla="*/ 36512 h 3102054"/>
              <a:gd name="connsiteX118" fmla="*/ 6516689 w 12192000"/>
              <a:gd name="connsiteY118" fmla="*/ 52387 h 3102054"/>
              <a:gd name="connsiteX119" fmla="*/ 6553202 w 12192000"/>
              <a:gd name="connsiteY119" fmla="*/ 68262 h 3102054"/>
              <a:gd name="connsiteX120" fmla="*/ 6591302 w 12192000"/>
              <a:gd name="connsiteY120" fmla="*/ 87312 h 3102054"/>
              <a:gd name="connsiteX121" fmla="*/ 6629401 w 12192000"/>
              <a:gd name="connsiteY121" fmla="*/ 106362 h 3102054"/>
              <a:gd name="connsiteX122" fmla="*/ 6665915 w 12192000"/>
              <a:gd name="connsiteY122" fmla="*/ 125412 h 3102054"/>
              <a:gd name="connsiteX123" fmla="*/ 6707189 w 12192000"/>
              <a:gd name="connsiteY123" fmla="*/ 141287 h 3102054"/>
              <a:gd name="connsiteX124" fmla="*/ 6753226 w 12192000"/>
              <a:gd name="connsiteY124" fmla="*/ 155575 h 3102054"/>
              <a:gd name="connsiteX125" fmla="*/ 6805614 w 12192000"/>
              <a:gd name="connsiteY125" fmla="*/ 166687 h 3102054"/>
              <a:gd name="connsiteX126" fmla="*/ 6865939 w 12192000"/>
              <a:gd name="connsiteY126" fmla="*/ 174625 h 3102054"/>
              <a:gd name="connsiteX127" fmla="*/ 6934201 w 12192000"/>
              <a:gd name="connsiteY127" fmla="*/ 176212 h 3102054"/>
              <a:gd name="connsiteX128" fmla="*/ 7002464 w 12192000"/>
              <a:gd name="connsiteY128" fmla="*/ 174625 h 3102054"/>
              <a:gd name="connsiteX129" fmla="*/ 7062789 w 12192000"/>
              <a:gd name="connsiteY129" fmla="*/ 166687 h 3102054"/>
              <a:gd name="connsiteX130" fmla="*/ 7115176 w 12192000"/>
              <a:gd name="connsiteY130" fmla="*/ 155575 h 3102054"/>
              <a:gd name="connsiteX131" fmla="*/ 7161214 w 12192000"/>
              <a:gd name="connsiteY131" fmla="*/ 141287 h 3102054"/>
              <a:gd name="connsiteX132" fmla="*/ 7202489 w 12192000"/>
              <a:gd name="connsiteY132" fmla="*/ 125412 h 3102054"/>
              <a:gd name="connsiteX133" fmla="*/ 7239001 w 12192000"/>
              <a:gd name="connsiteY133" fmla="*/ 106362 h 3102054"/>
              <a:gd name="connsiteX134" fmla="*/ 7277101 w 12192000"/>
              <a:gd name="connsiteY134" fmla="*/ 87312 h 3102054"/>
              <a:gd name="connsiteX135" fmla="*/ 7315201 w 12192000"/>
              <a:gd name="connsiteY135" fmla="*/ 68262 h 3102054"/>
              <a:gd name="connsiteX136" fmla="*/ 7351714 w 12192000"/>
              <a:gd name="connsiteY136" fmla="*/ 52387 h 3102054"/>
              <a:gd name="connsiteX137" fmla="*/ 7392989 w 12192000"/>
              <a:gd name="connsiteY137" fmla="*/ 36512 h 3102054"/>
              <a:gd name="connsiteX138" fmla="*/ 7439026 w 12192000"/>
              <a:gd name="connsiteY138" fmla="*/ 20637 h 3102054"/>
              <a:gd name="connsiteX139" fmla="*/ 7491414 w 12192000"/>
              <a:gd name="connsiteY139" fmla="*/ 9525 h 3102054"/>
              <a:gd name="connsiteX140" fmla="*/ 7551739 w 12192000"/>
              <a:gd name="connsiteY140" fmla="*/ 3175 h 3102054"/>
              <a:gd name="connsiteX141" fmla="*/ 7620001 w 12192000"/>
              <a:gd name="connsiteY141" fmla="*/ 0 h 3102054"/>
              <a:gd name="connsiteX142" fmla="*/ 7688264 w 12192000"/>
              <a:gd name="connsiteY142" fmla="*/ 3175 h 3102054"/>
              <a:gd name="connsiteX143" fmla="*/ 7748589 w 12192000"/>
              <a:gd name="connsiteY143" fmla="*/ 9525 h 3102054"/>
              <a:gd name="connsiteX144" fmla="*/ 7800976 w 12192000"/>
              <a:gd name="connsiteY144" fmla="*/ 20637 h 3102054"/>
              <a:gd name="connsiteX145" fmla="*/ 7847014 w 12192000"/>
              <a:gd name="connsiteY145" fmla="*/ 36512 h 3102054"/>
              <a:gd name="connsiteX146" fmla="*/ 7888289 w 12192000"/>
              <a:gd name="connsiteY146" fmla="*/ 52387 h 3102054"/>
              <a:gd name="connsiteX147" fmla="*/ 7924801 w 12192000"/>
              <a:gd name="connsiteY147" fmla="*/ 68262 h 3102054"/>
              <a:gd name="connsiteX148" fmla="*/ 7962901 w 12192000"/>
              <a:gd name="connsiteY148" fmla="*/ 87312 h 3102054"/>
              <a:gd name="connsiteX149" fmla="*/ 8001001 w 12192000"/>
              <a:gd name="connsiteY149" fmla="*/ 106362 h 3102054"/>
              <a:gd name="connsiteX150" fmla="*/ 8037514 w 12192000"/>
              <a:gd name="connsiteY150" fmla="*/ 125412 h 3102054"/>
              <a:gd name="connsiteX151" fmla="*/ 8078789 w 12192000"/>
              <a:gd name="connsiteY151" fmla="*/ 141287 h 3102054"/>
              <a:gd name="connsiteX152" fmla="*/ 8124826 w 12192000"/>
              <a:gd name="connsiteY152" fmla="*/ 155575 h 3102054"/>
              <a:gd name="connsiteX153" fmla="*/ 8177214 w 12192000"/>
              <a:gd name="connsiteY153" fmla="*/ 166687 h 3102054"/>
              <a:gd name="connsiteX154" fmla="*/ 8237539 w 12192000"/>
              <a:gd name="connsiteY154" fmla="*/ 174625 h 3102054"/>
              <a:gd name="connsiteX155" fmla="*/ 8305801 w 12192000"/>
              <a:gd name="connsiteY155" fmla="*/ 176212 h 3102054"/>
              <a:gd name="connsiteX156" fmla="*/ 8374064 w 12192000"/>
              <a:gd name="connsiteY156" fmla="*/ 174625 h 3102054"/>
              <a:gd name="connsiteX157" fmla="*/ 8434388 w 12192000"/>
              <a:gd name="connsiteY157" fmla="*/ 166687 h 3102054"/>
              <a:gd name="connsiteX158" fmla="*/ 8486776 w 12192000"/>
              <a:gd name="connsiteY158" fmla="*/ 155575 h 3102054"/>
              <a:gd name="connsiteX159" fmla="*/ 8532814 w 12192000"/>
              <a:gd name="connsiteY159" fmla="*/ 141287 h 3102054"/>
              <a:gd name="connsiteX160" fmla="*/ 8574088 w 12192000"/>
              <a:gd name="connsiteY160" fmla="*/ 125412 h 3102054"/>
              <a:gd name="connsiteX161" fmla="*/ 8610600 w 12192000"/>
              <a:gd name="connsiteY161" fmla="*/ 106362 h 3102054"/>
              <a:gd name="connsiteX162" fmla="*/ 8648700 w 12192000"/>
              <a:gd name="connsiteY162" fmla="*/ 87312 h 3102054"/>
              <a:gd name="connsiteX163" fmla="*/ 8686800 w 12192000"/>
              <a:gd name="connsiteY163" fmla="*/ 68262 h 3102054"/>
              <a:gd name="connsiteX164" fmla="*/ 8723314 w 12192000"/>
              <a:gd name="connsiteY164" fmla="*/ 52387 h 3102054"/>
              <a:gd name="connsiteX165" fmla="*/ 8764588 w 12192000"/>
              <a:gd name="connsiteY165" fmla="*/ 36512 h 3102054"/>
              <a:gd name="connsiteX166" fmla="*/ 8810626 w 12192000"/>
              <a:gd name="connsiteY166" fmla="*/ 20637 h 3102054"/>
              <a:gd name="connsiteX167" fmla="*/ 8863014 w 12192000"/>
              <a:gd name="connsiteY167" fmla="*/ 9525 h 3102054"/>
              <a:gd name="connsiteX168" fmla="*/ 8923338 w 12192000"/>
              <a:gd name="connsiteY168" fmla="*/ 3175 h 3102054"/>
              <a:gd name="connsiteX169" fmla="*/ 8990014 w 12192000"/>
              <a:gd name="connsiteY169" fmla="*/ 0 h 3102054"/>
              <a:gd name="connsiteX170" fmla="*/ 9059864 w 12192000"/>
              <a:gd name="connsiteY170" fmla="*/ 3175 h 3102054"/>
              <a:gd name="connsiteX171" fmla="*/ 9120188 w 12192000"/>
              <a:gd name="connsiteY171" fmla="*/ 9525 h 3102054"/>
              <a:gd name="connsiteX172" fmla="*/ 9172576 w 12192000"/>
              <a:gd name="connsiteY172" fmla="*/ 20637 h 3102054"/>
              <a:gd name="connsiteX173" fmla="*/ 9218614 w 12192000"/>
              <a:gd name="connsiteY173" fmla="*/ 36512 h 3102054"/>
              <a:gd name="connsiteX174" fmla="*/ 9259888 w 12192000"/>
              <a:gd name="connsiteY174" fmla="*/ 52387 h 3102054"/>
              <a:gd name="connsiteX175" fmla="*/ 9296400 w 12192000"/>
              <a:gd name="connsiteY175" fmla="*/ 68262 h 3102054"/>
              <a:gd name="connsiteX176" fmla="*/ 9334500 w 12192000"/>
              <a:gd name="connsiteY176" fmla="*/ 87312 h 3102054"/>
              <a:gd name="connsiteX177" fmla="*/ 9372600 w 12192000"/>
              <a:gd name="connsiteY177" fmla="*/ 106362 h 3102054"/>
              <a:gd name="connsiteX178" fmla="*/ 9409114 w 12192000"/>
              <a:gd name="connsiteY178" fmla="*/ 125412 h 3102054"/>
              <a:gd name="connsiteX179" fmla="*/ 9450388 w 12192000"/>
              <a:gd name="connsiteY179" fmla="*/ 141287 h 3102054"/>
              <a:gd name="connsiteX180" fmla="*/ 9496426 w 12192000"/>
              <a:gd name="connsiteY180" fmla="*/ 155575 h 3102054"/>
              <a:gd name="connsiteX181" fmla="*/ 9548814 w 12192000"/>
              <a:gd name="connsiteY181" fmla="*/ 166687 h 3102054"/>
              <a:gd name="connsiteX182" fmla="*/ 9609138 w 12192000"/>
              <a:gd name="connsiteY182" fmla="*/ 174625 h 3102054"/>
              <a:gd name="connsiteX183" fmla="*/ 9677400 w 12192000"/>
              <a:gd name="connsiteY183" fmla="*/ 176212 h 3102054"/>
              <a:gd name="connsiteX184" fmla="*/ 9745664 w 12192000"/>
              <a:gd name="connsiteY184" fmla="*/ 174625 h 3102054"/>
              <a:gd name="connsiteX185" fmla="*/ 9805988 w 12192000"/>
              <a:gd name="connsiteY185" fmla="*/ 166687 h 3102054"/>
              <a:gd name="connsiteX186" fmla="*/ 9858376 w 12192000"/>
              <a:gd name="connsiteY186" fmla="*/ 155575 h 3102054"/>
              <a:gd name="connsiteX187" fmla="*/ 9904414 w 12192000"/>
              <a:gd name="connsiteY187" fmla="*/ 141287 h 3102054"/>
              <a:gd name="connsiteX188" fmla="*/ 9945688 w 12192000"/>
              <a:gd name="connsiteY188" fmla="*/ 125412 h 3102054"/>
              <a:gd name="connsiteX189" fmla="*/ 9982200 w 12192000"/>
              <a:gd name="connsiteY189" fmla="*/ 106362 h 3102054"/>
              <a:gd name="connsiteX190" fmla="*/ 10058400 w 12192000"/>
              <a:gd name="connsiteY190" fmla="*/ 68262 h 3102054"/>
              <a:gd name="connsiteX191" fmla="*/ 10094914 w 12192000"/>
              <a:gd name="connsiteY191" fmla="*/ 52387 h 3102054"/>
              <a:gd name="connsiteX192" fmla="*/ 10136188 w 12192000"/>
              <a:gd name="connsiteY192" fmla="*/ 36512 h 3102054"/>
              <a:gd name="connsiteX193" fmla="*/ 10182226 w 12192000"/>
              <a:gd name="connsiteY193" fmla="*/ 20637 h 3102054"/>
              <a:gd name="connsiteX194" fmla="*/ 10234614 w 12192000"/>
              <a:gd name="connsiteY194" fmla="*/ 9525 h 3102054"/>
              <a:gd name="connsiteX195" fmla="*/ 10294938 w 12192000"/>
              <a:gd name="connsiteY195" fmla="*/ 3175 h 3102054"/>
              <a:gd name="connsiteX196" fmla="*/ 10363200 w 12192000"/>
              <a:gd name="connsiteY196" fmla="*/ 0 h 3102054"/>
              <a:gd name="connsiteX197" fmla="*/ 10431464 w 12192000"/>
              <a:gd name="connsiteY197" fmla="*/ 3175 h 3102054"/>
              <a:gd name="connsiteX198" fmla="*/ 10491788 w 12192000"/>
              <a:gd name="connsiteY198" fmla="*/ 9525 h 3102054"/>
              <a:gd name="connsiteX199" fmla="*/ 10544176 w 12192000"/>
              <a:gd name="connsiteY199" fmla="*/ 20637 h 3102054"/>
              <a:gd name="connsiteX200" fmla="*/ 10590214 w 12192000"/>
              <a:gd name="connsiteY200" fmla="*/ 36512 h 3102054"/>
              <a:gd name="connsiteX201" fmla="*/ 10631488 w 12192000"/>
              <a:gd name="connsiteY201" fmla="*/ 52387 h 3102054"/>
              <a:gd name="connsiteX202" fmla="*/ 10668000 w 12192000"/>
              <a:gd name="connsiteY202" fmla="*/ 68262 h 3102054"/>
              <a:gd name="connsiteX203" fmla="*/ 10706100 w 12192000"/>
              <a:gd name="connsiteY203" fmla="*/ 87312 h 3102054"/>
              <a:gd name="connsiteX204" fmla="*/ 10744200 w 12192000"/>
              <a:gd name="connsiteY204" fmla="*/ 106362 h 3102054"/>
              <a:gd name="connsiteX205" fmla="*/ 10780714 w 12192000"/>
              <a:gd name="connsiteY205" fmla="*/ 125412 h 3102054"/>
              <a:gd name="connsiteX206" fmla="*/ 10821988 w 12192000"/>
              <a:gd name="connsiteY206" fmla="*/ 141287 h 3102054"/>
              <a:gd name="connsiteX207" fmla="*/ 10868026 w 12192000"/>
              <a:gd name="connsiteY207" fmla="*/ 155575 h 3102054"/>
              <a:gd name="connsiteX208" fmla="*/ 10920414 w 12192000"/>
              <a:gd name="connsiteY208" fmla="*/ 166687 h 3102054"/>
              <a:gd name="connsiteX209" fmla="*/ 10980738 w 12192000"/>
              <a:gd name="connsiteY209" fmla="*/ 174625 h 3102054"/>
              <a:gd name="connsiteX210" fmla="*/ 11049000 w 12192000"/>
              <a:gd name="connsiteY210" fmla="*/ 176212 h 3102054"/>
              <a:gd name="connsiteX211" fmla="*/ 11117264 w 12192000"/>
              <a:gd name="connsiteY211" fmla="*/ 174625 h 3102054"/>
              <a:gd name="connsiteX212" fmla="*/ 11177588 w 12192000"/>
              <a:gd name="connsiteY212" fmla="*/ 166687 h 3102054"/>
              <a:gd name="connsiteX213" fmla="*/ 11229976 w 12192000"/>
              <a:gd name="connsiteY213" fmla="*/ 155575 h 3102054"/>
              <a:gd name="connsiteX214" fmla="*/ 11276014 w 12192000"/>
              <a:gd name="connsiteY214" fmla="*/ 141287 h 3102054"/>
              <a:gd name="connsiteX215" fmla="*/ 11317288 w 12192000"/>
              <a:gd name="connsiteY215" fmla="*/ 125412 h 3102054"/>
              <a:gd name="connsiteX216" fmla="*/ 11353800 w 12192000"/>
              <a:gd name="connsiteY216" fmla="*/ 106362 h 3102054"/>
              <a:gd name="connsiteX217" fmla="*/ 11391900 w 12192000"/>
              <a:gd name="connsiteY217" fmla="*/ 87312 h 3102054"/>
              <a:gd name="connsiteX218" fmla="*/ 11430000 w 12192000"/>
              <a:gd name="connsiteY218" fmla="*/ 68263 h 3102054"/>
              <a:gd name="connsiteX219" fmla="*/ 11466514 w 12192000"/>
              <a:gd name="connsiteY219" fmla="*/ 52388 h 3102054"/>
              <a:gd name="connsiteX220" fmla="*/ 11507788 w 12192000"/>
              <a:gd name="connsiteY220" fmla="*/ 36513 h 3102054"/>
              <a:gd name="connsiteX221" fmla="*/ 11553826 w 12192000"/>
              <a:gd name="connsiteY221" fmla="*/ 20638 h 3102054"/>
              <a:gd name="connsiteX222" fmla="*/ 11606214 w 12192000"/>
              <a:gd name="connsiteY222" fmla="*/ 9525 h 3102054"/>
              <a:gd name="connsiteX223" fmla="*/ 11666538 w 12192000"/>
              <a:gd name="connsiteY223" fmla="*/ 3175 h 3102054"/>
              <a:gd name="connsiteX224" fmla="*/ 11734800 w 12192000"/>
              <a:gd name="connsiteY224" fmla="*/ 0 h 3102054"/>
              <a:gd name="connsiteX225" fmla="*/ 11803064 w 12192000"/>
              <a:gd name="connsiteY225" fmla="*/ 3175 h 3102054"/>
              <a:gd name="connsiteX226" fmla="*/ 11863388 w 12192000"/>
              <a:gd name="connsiteY226" fmla="*/ 9525 h 3102054"/>
              <a:gd name="connsiteX227" fmla="*/ 11915776 w 12192000"/>
              <a:gd name="connsiteY227" fmla="*/ 20638 h 3102054"/>
              <a:gd name="connsiteX228" fmla="*/ 11961814 w 12192000"/>
              <a:gd name="connsiteY228" fmla="*/ 36513 h 3102054"/>
              <a:gd name="connsiteX229" fmla="*/ 12003088 w 12192000"/>
              <a:gd name="connsiteY229" fmla="*/ 52388 h 3102054"/>
              <a:gd name="connsiteX230" fmla="*/ 12039600 w 12192000"/>
              <a:gd name="connsiteY230" fmla="*/ 68263 h 3102054"/>
              <a:gd name="connsiteX231" fmla="*/ 12077700 w 12192000"/>
              <a:gd name="connsiteY231" fmla="*/ 87313 h 3102054"/>
              <a:gd name="connsiteX232" fmla="*/ 12115800 w 12192000"/>
              <a:gd name="connsiteY232" fmla="*/ 106363 h 3102054"/>
              <a:gd name="connsiteX233" fmla="*/ 12152314 w 12192000"/>
              <a:gd name="connsiteY233" fmla="*/ 125413 h 3102054"/>
              <a:gd name="connsiteX234" fmla="*/ 12192000 w 12192000"/>
              <a:gd name="connsiteY234" fmla="*/ 140677 h 3102054"/>
              <a:gd name="connsiteX235" fmla="*/ 12192000 w 12192000"/>
              <a:gd name="connsiteY235" fmla="*/ 885826 h 3102054"/>
              <a:gd name="connsiteX236" fmla="*/ 12191999 w 12192000"/>
              <a:gd name="connsiteY236" fmla="*/ 885826 h 3102054"/>
              <a:gd name="connsiteX237" fmla="*/ 12191999 w 12192000"/>
              <a:gd name="connsiteY237" fmla="*/ 3102054 h 3102054"/>
              <a:gd name="connsiteX238" fmla="*/ 0 w 12192000"/>
              <a:gd name="connsiteY238" fmla="*/ 3102054 h 3102054"/>
              <a:gd name="connsiteX239" fmla="*/ 0 w 12192000"/>
              <a:gd name="connsiteY239" fmla="*/ 638254 h 3102054"/>
              <a:gd name="connsiteX240" fmla="*/ 1 w 12192000"/>
              <a:gd name="connsiteY240" fmla="*/ 638254 h 3102054"/>
              <a:gd name="connsiteX241" fmla="*/ 1 w 12192000"/>
              <a:gd name="connsiteY241" fmla="*/ 176212 h 3102054"/>
              <a:gd name="connsiteX242" fmla="*/ 68264 w 12192000"/>
              <a:gd name="connsiteY242" fmla="*/ 174625 h 3102054"/>
              <a:gd name="connsiteX243" fmla="*/ 128589 w 12192000"/>
              <a:gd name="connsiteY243" fmla="*/ 166687 h 3102054"/>
              <a:gd name="connsiteX244" fmla="*/ 180976 w 12192000"/>
              <a:gd name="connsiteY244" fmla="*/ 155575 h 3102054"/>
              <a:gd name="connsiteX245" fmla="*/ 227014 w 12192000"/>
              <a:gd name="connsiteY245" fmla="*/ 141287 h 3102054"/>
              <a:gd name="connsiteX246" fmla="*/ 268289 w 12192000"/>
              <a:gd name="connsiteY246" fmla="*/ 125412 h 3102054"/>
              <a:gd name="connsiteX247" fmla="*/ 304801 w 12192000"/>
              <a:gd name="connsiteY247" fmla="*/ 106362 h 3102054"/>
              <a:gd name="connsiteX248" fmla="*/ 342901 w 12192000"/>
              <a:gd name="connsiteY248" fmla="*/ 87312 h 3102054"/>
              <a:gd name="connsiteX249" fmla="*/ 381001 w 12192000"/>
              <a:gd name="connsiteY249" fmla="*/ 68262 h 3102054"/>
              <a:gd name="connsiteX250" fmla="*/ 417514 w 12192000"/>
              <a:gd name="connsiteY250" fmla="*/ 52387 h 3102054"/>
              <a:gd name="connsiteX251" fmla="*/ 458789 w 12192000"/>
              <a:gd name="connsiteY251" fmla="*/ 36512 h 3102054"/>
              <a:gd name="connsiteX252" fmla="*/ 504826 w 12192000"/>
              <a:gd name="connsiteY252" fmla="*/ 20637 h 3102054"/>
              <a:gd name="connsiteX253" fmla="*/ 557214 w 12192000"/>
              <a:gd name="connsiteY253" fmla="*/ 9525 h 3102054"/>
              <a:gd name="connsiteX254" fmla="*/ 617539 w 12192000"/>
              <a:gd name="connsiteY254" fmla="*/ 3175 h 310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2000" h="3102054">
                <a:moveTo>
                  <a:pt x="685801" y="0"/>
                </a:moveTo>
                <a:lnTo>
                  <a:pt x="754064" y="3175"/>
                </a:lnTo>
                <a:lnTo>
                  <a:pt x="814389" y="9525"/>
                </a:lnTo>
                <a:lnTo>
                  <a:pt x="866776" y="20637"/>
                </a:lnTo>
                <a:lnTo>
                  <a:pt x="912814" y="36512"/>
                </a:lnTo>
                <a:lnTo>
                  <a:pt x="954089" y="52387"/>
                </a:lnTo>
                <a:lnTo>
                  <a:pt x="990601" y="68262"/>
                </a:lnTo>
                <a:lnTo>
                  <a:pt x="1028701" y="87312"/>
                </a:lnTo>
                <a:lnTo>
                  <a:pt x="1066801" y="106362"/>
                </a:lnTo>
                <a:lnTo>
                  <a:pt x="1103314" y="125412"/>
                </a:lnTo>
                <a:lnTo>
                  <a:pt x="1144589" y="141287"/>
                </a:lnTo>
                <a:lnTo>
                  <a:pt x="1190626" y="155575"/>
                </a:lnTo>
                <a:lnTo>
                  <a:pt x="1243014" y="166687"/>
                </a:lnTo>
                <a:lnTo>
                  <a:pt x="1303339" y="174625"/>
                </a:lnTo>
                <a:lnTo>
                  <a:pt x="1371601" y="176212"/>
                </a:lnTo>
                <a:lnTo>
                  <a:pt x="1439864" y="174625"/>
                </a:lnTo>
                <a:lnTo>
                  <a:pt x="1500189" y="166687"/>
                </a:lnTo>
                <a:lnTo>
                  <a:pt x="1552576" y="155575"/>
                </a:lnTo>
                <a:lnTo>
                  <a:pt x="1598614" y="141287"/>
                </a:lnTo>
                <a:lnTo>
                  <a:pt x="1639889" y="125412"/>
                </a:lnTo>
                <a:lnTo>
                  <a:pt x="1676401" y="106362"/>
                </a:lnTo>
                <a:lnTo>
                  <a:pt x="1714501" y="87312"/>
                </a:lnTo>
                <a:lnTo>
                  <a:pt x="1752601" y="68262"/>
                </a:lnTo>
                <a:lnTo>
                  <a:pt x="1789114" y="52387"/>
                </a:lnTo>
                <a:lnTo>
                  <a:pt x="1830389" y="36512"/>
                </a:lnTo>
                <a:lnTo>
                  <a:pt x="1876426" y="20637"/>
                </a:lnTo>
                <a:lnTo>
                  <a:pt x="1928814" y="9525"/>
                </a:lnTo>
                <a:lnTo>
                  <a:pt x="1989139" y="3175"/>
                </a:lnTo>
                <a:lnTo>
                  <a:pt x="2057401" y="0"/>
                </a:lnTo>
                <a:lnTo>
                  <a:pt x="2125664" y="3175"/>
                </a:lnTo>
                <a:lnTo>
                  <a:pt x="2185989" y="9525"/>
                </a:lnTo>
                <a:lnTo>
                  <a:pt x="2238376" y="20637"/>
                </a:lnTo>
                <a:lnTo>
                  <a:pt x="2284414" y="36512"/>
                </a:lnTo>
                <a:lnTo>
                  <a:pt x="2325688" y="52387"/>
                </a:lnTo>
                <a:lnTo>
                  <a:pt x="2362201" y="68262"/>
                </a:lnTo>
                <a:lnTo>
                  <a:pt x="2400301" y="87312"/>
                </a:lnTo>
                <a:lnTo>
                  <a:pt x="2438401" y="106362"/>
                </a:lnTo>
                <a:lnTo>
                  <a:pt x="2474913" y="125412"/>
                </a:lnTo>
                <a:lnTo>
                  <a:pt x="2516188" y="141287"/>
                </a:lnTo>
                <a:lnTo>
                  <a:pt x="2562226" y="155575"/>
                </a:lnTo>
                <a:lnTo>
                  <a:pt x="2614614" y="166687"/>
                </a:lnTo>
                <a:lnTo>
                  <a:pt x="2674938" y="174625"/>
                </a:lnTo>
                <a:lnTo>
                  <a:pt x="2743201" y="176212"/>
                </a:lnTo>
                <a:lnTo>
                  <a:pt x="2811464" y="174625"/>
                </a:lnTo>
                <a:lnTo>
                  <a:pt x="2871789" y="166687"/>
                </a:lnTo>
                <a:lnTo>
                  <a:pt x="2924176" y="155575"/>
                </a:lnTo>
                <a:lnTo>
                  <a:pt x="2970214" y="141287"/>
                </a:lnTo>
                <a:lnTo>
                  <a:pt x="3011489" y="125412"/>
                </a:lnTo>
                <a:lnTo>
                  <a:pt x="3048001" y="106362"/>
                </a:lnTo>
                <a:lnTo>
                  <a:pt x="3086101" y="87312"/>
                </a:lnTo>
                <a:lnTo>
                  <a:pt x="3124201" y="68262"/>
                </a:lnTo>
                <a:lnTo>
                  <a:pt x="3160714" y="52387"/>
                </a:lnTo>
                <a:lnTo>
                  <a:pt x="3201989" y="36512"/>
                </a:lnTo>
                <a:lnTo>
                  <a:pt x="3248026" y="20637"/>
                </a:lnTo>
                <a:lnTo>
                  <a:pt x="3300414" y="9525"/>
                </a:lnTo>
                <a:lnTo>
                  <a:pt x="3360739" y="3175"/>
                </a:lnTo>
                <a:lnTo>
                  <a:pt x="3427414" y="0"/>
                </a:lnTo>
                <a:lnTo>
                  <a:pt x="3497264" y="3175"/>
                </a:lnTo>
                <a:lnTo>
                  <a:pt x="3557589" y="9525"/>
                </a:lnTo>
                <a:lnTo>
                  <a:pt x="3609976" y="20637"/>
                </a:lnTo>
                <a:lnTo>
                  <a:pt x="3656014" y="36512"/>
                </a:lnTo>
                <a:lnTo>
                  <a:pt x="3697288" y="52387"/>
                </a:lnTo>
                <a:lnTo>
                  <a:pt x="3733801" y="68262"/>
                </a:lnTo>
                <a:lnTo>
                  <a:pt x="3771901" y="87312"/>
                </a:lnTo>
                <a:lnTo>
                  <a:pt x="3810001" y="106362"/>
                </a:lnTo>
                <a:lnTo>
                  <a:pt x="3846514" y="125412"/>
                </a:lnTo>
                <a:lnTo>
                  <a:pt x="3887789" y="141287"/>
                </a:lnTo>
                <a:lnTo>
                  <a:pt x="3933826" y="155575"/>
                </a:lnTo>
                <a:lnTo>
                  <a:pt x="3986214" y="166687"/>
                </a:lnTo>
                <a:lnTo>
                  <a:pt x="4046539" y="174625"/>
                </a:lnTo>
                <a:lnTo>
                  <a:pt x="4114801" y="176212"/>
                </a:lnTo>
                <a:lnTo>
                  <a:pt x="4183064" y="174625"/>
                </a:lnTo>
                <a:lnTo>
                  <a:pt x="4243388" y="166687"/>
                </a:lnTo>
                <a:lnTo>
                  <a:pt x="4295776" y="155575"/>
                </a:lnTo>
                <a:lnTo>
                  <a:pt x="4341813" y="141287"/>
                </a:lnTo>
                <a:lnTo>
                  <a:pt x="4383088" y="125412"/>
                </a:lnTo>
                <a:lnTo>
                  <a:pt x="4419601" y="106362"/>
                </a:lnTo>
                <a:lnTo>
                  <a:pt x="4495801" y="68262"/>
                </a:lnTo>
                <a:lnTo>
                  <a:pt x="4532314" y="52387"/>
                </a:lnTo>
                <a:lnTo>
                  <a:pt x="4573588" y="36512"/>
                </a:lnTo>
                <a:lnTo>
                  <a:pt x="4619626" y="20637"/>
                </a:lnTo>
                <a:lnTo>
                  <a:pt x="4672013" y="9525"/>
                </a:lnTo>
                <a:lnTo>
                  <a:pt x="4732338" y="3175"/>
                </a:lnTo>
                <a:lnTo>
                  <a:pt x="4800601" y="0"/>
                </a:lnTo>
                <a:lnTo>
                  <a:pt x="4868864" y="3175"/>
                </a:lnTo>
                <a:lnTo>
                  <a:pt x="4929188" y="9525"/>
                </a:lnTo>
                <a:lnTo>
                  <a:pt x="4981576" y="20637"/>
                </a:lnTo>
                <a:lnTo>
                  <a:pt x="5027614" y="36512"/>
                </a:lnTo>
                <a:lnTo>
                  <a:pt x="5068889" y="52387"/>
                </a:lnTo>
                <a:lnTo>
                  <a:pt x="5105402" y="68262"/>
                </a:lnTo>
                <a:lnTo>
                  <a:pt x="5143502" y="87312"/>
                </a:lnTo>
                <a:lnTo>
                  <a:pt x="5181601" y="106362"/>
                </a:lnTo>
                <a:lnTo>
                  <a:pt x="5218115" y="125412"/>
                </a:lnTo>
                <a:lnTo>
                  <a:pt x="5259388" y="141287"/>
                </a:lnTo>
                <a:lnTo>
                  <a:pt x="5305426" y="155575"/>
                </a:lnTo>
                <a:lnTo>
                  <a:pt x="5357813" y="166687"/>
                </a:lnTo>
                <a:lnTo>
                  <a:pt x="5418139" y="174625"/>
                </a:lnTo>
                <a:lnTo>
                  <a:pt x="5486401" y="176212"/>
                </a:lnTo>
                <a:lnTo>
                  <a:pt x="5554663" y="174625"/>
                </a:lnTo>
                <a:lnTo>
                  <a:pt x="5614989" y="166687"/>
                </a:lnTo>
                <a:lnTo>
                  <a:pt x="5667376" y="155575"/>
                </a:lnTo>
                <a:lnTo>
                  <a:pt x="5713414" y="141287"/>
                </a:lnTo>
                <a:lnTo>
                  <a:pt x="5754689" y="125412"/>
                </a:lnTo>
                <a:lnTo>
                  <a:pt x="5791202" y="106362"/>
                </a:lnTo>
                <a:lnTo>
                  <a:pt x="5829302" y="87312"/>
                </a:lnTo>
                <a:lnTo>
                  <a:pt x="5867402" y="68262"/>
                </a:lnTo>
                <a:lnTo>
                  <a:pt x="5903915" y="52387"/>
                </a:lnTo>
                <a:lnTo>
                  <a:pt x="5945189" y="36512"/>
                </a:lnTo>
                <a:lnTo>
                  <a:pt x="5991226" y="20637"/>
                </a:lnTo>
                <a:lnTo>
                  <a:pt x="6043614" y="9525"/>
                </a:lnTo>
                <a:lnTo>
                  <a:pt x="6103939" y="3175"/>
                </a:lnTo>
                <a:lnTo>
                  <a:pt x="6172201" y="0"/>
                </a:lnTo>
                <a:lnTo>
                  <a:pt x="6210301" y="1772"/>
                </a:lnTo>
                <a:lnTo>
                  <a:pt x="6248401" y="0"/>
                </a:lnTo>
                <a:lnTo>
                  <a:pt x="6316664" y="3175"/>
                </a:lnTo>
                <a:lnTo>
                  <a:pt x="6376989" y="9525"/>
                </a:lnTo>
                <a:lnTo>
                  <a:pt x="6429376" y="20637"/>
                </a:lnTo>
                <a:lnTo>
                  <a:pt x="6475414" y="36512"/>
                </a:lnTo>
                <a:lnTo>
                  <a:pt x="6516689" y="52387"/>
                </a:lnTo>
                <a:lnTo>
                  <a:pt x="6553202" y="68262"/>
                </a:lnTo>
                <a:lnTo>
                  <a:pt x="6591302" y="87312"/>
                </a:lnTo>
                <a:lnTo>
                  <a:pt x="6629401" y="106362"/>
                </a:lnTo>
                <a:lnTo>
                  <a:pt x="6665915" y="125412"/>
                </a:lnTo>
                <a:lnTo>
                  <a:pt x="6707189" y="141287"/>
                </a:lnTo>
                <a:lnTo>
                  <a:pt x="6753226" y="155575"/>
                </a:lnTo>
                <a:lnTo>
                  <a:pt x="6805614" y="166687"/>
                </a:lnTo>
                <a:lnTo>
                  <a:pt x="6865939" y="174625"/>
                </a:lnTo>
                <a:lnTo>
                  <a:pt x="6934201" y="176212"/>
                </a:lnTo>
                <a:lnTo>
                  <a:pt x="7002464" y="174625"/>
                </a:lnTo>
                <a:lnTo>
                  <a:pt x="7062789" y="166687"/>
                </a:lnTo>
                <a:lnTo>
                  <a:pt x="7115176" y="155575"/>
                </a:lnTo>
                <a:lnTo>
                  <a:pt x="7161214" y="141287"/>
                </a:lnTo>
                <a:lnTo>
                  <a:pt x="7202489" y="125412"/>
                </a:lnTo>
                <a:lnTo>
                  <a:pt x="7239001" y="106362"/>
                </a:lnTo>
                <a:lnTo>
                  <a:pt x="7277101" y="87312"/>
                </a:lnTo>
                <a:lnTo>
                  <a:pt x="7315201" y="68262"/>
                </a:lnTo>
                <a:lnTo>
                  <a:pt x="7351714" y="52387"/>
                </a:lnTo>
                <a:lnTo>
                  <a:pt x="7392989" y="36512"/>
                </a:lnTo>
                <a:lnTo>
                  <a:pt x="7439026" y="20637"/>
                </a:lnTo>
                <a:lnTo>
                  <a:pt x="7491414" y="9525"/>
                </a:lnTo>
                <a:lnTo>
                  <a:pt x="7551739" y="3175"/>
                </a:lnTo>
                <a:lnTo>
                  <a:pt x="7620001" y="0"/>
                </a:lnTo>
                <a:lnTo>
                  <a:pt x="7688264" y="3175"/>
                </a:lnTo>
                <a:lnTo>
                  <a:pt x="7748589" y="9525"/>
                </a:lnTo>
                <a:lnTo>
                  <a:pt x="7800976" y="20637"/>
                </a:lnTo>
                <a:lnTo>
                  <a:pt x="7847014" y="36512"/>
                </a:lnTo>
                <a:lnTo>
                  <a:pt x="7888289" y="52387"/>
                </a:lnTo>
                <a:lnTo>
                  <a:pt x="7924801" y="68262"/>
                </a:lnTo>
                <a:lnTo>
                  <a:pt x="7962901" y="87312"/>
                </a:lnTo>
                <a:lnTo>
                  <a:pt x="8001001" y="106362"/>
                </a:lnTo>
                <a:lnTo>
                  <a:pt x="8037514" y="125412"/>
                </a:lnTo>
                <a:lnTo>
                  <a:pt x="8078789" y="141287"/>
                </a:lnTo>
                <a:lnTo>
                  <a:pt x="8124826" y="155575"/>
                </a:lnTo>
                <a:lnTo>
                  <a:pt x="8177214" y="166687"/>
                </a:lnTo>
                <a:lnTo>
                  <a:pt x="8237539" y="174625"/>
                </a:lnTo>
                <a:lnTo>
                  <a:pt x="8305801" y="176212"/>
                </a:lnTo>
                <a:lnTo>
                  <a:pt x="8374064" y="174625"/>
                </a:lnTo>
                <a:lnTo>
                  <a:pt x="8434388" y="166687"/>
                </a:lnTo>
                <a:lnTo>
                  <a:pt x="8486776" y="155575"/>
                </a:lnTo>
                <a:lnTo>
                  <a:pt x="8532814" y="141287"/>
                </a:lnTo>
                <a:lnTo>
                  <a:pt x="8574088" y="125412"/>
                </a:lnTo>
                <a:lnTo>
                  <a:pt x="8610600" y="106362"/>
                </a:lnTo>
                <a:lnTo>
                  <a:pt x="8648700" y="87312"/>
                </a:lnTo>
                <a:lnTo>
                  <a:pt x="8686800" y="68262"/>
                </a:lnTo>
                <a:lnTo>
                  <a:pt x="8723314" y="52387"/>
                </a:lnTo>
                <a:lnTo>
                  <a:pt x="8764588" y="36512"/>
                </a:lnTo>
                <a:lnTo>
                  <a:pt x="8810626" y="20637"/>
                </a:lnTo>
                <a:lnTo>
                  <a:pt x="8863014" y="9525"/>
                </a:lnTo>
                <a:lnTo>
                  <a:pt x="8923338" y="3175"/>
                </a:lnTo>
                <a:lnTo>
                  <a:pt x="8990014" y="0"/>
                </a:lnTo>
                <a:lnTo>
                  <a:pt x="9059864" y="3175"/>
                </a:lnTo>
                <a:lnTo>
                  <a:pt x="9120188" y="9525"/>
                </a:lnTo>
                <a:lnTo>
                  <a:pt x="9172576" y="20637"/>
                </a:lnTo>
                <a:lnTo>
                  <a:pt x="9218614" y="36512"/>
                </a:lnTo>
                <a:lnTo>
                  <a:pt x="9259888" y="52387"/>
                </a:lnTo>
                <a:lnTo>
                  <a:pt x="9296400" y="68262"/>
                </a:lnTo>
                <a:lnTo>
                  <a:pt x="9334500" y="87312"/>
                </a:lnTo>
                <a:lnTo>
                  <a:pt x="9372600" y="106362"/>
                </a:lnTo>
                <a:lnTo>
                  <a:pt x="9409114" y="125412"/>
                </a:lnTo>
                <a:lnTo>
                  <a:pt x="9450388" y="141287"/>
                </a:lnTo>
                <a:lnTo>
                  <a:pt x="9496426" y="155575"/>
                </a:lnTo>
                <a:lnTo>
                  <a:pt x="9548814" y="166687"/>
                </a:lnTo>
                <a:lnTo>
                  <a:pt x="9609138" y="174625"/>
                </a:lnTo>
                <a:lnTo>
                  <a:pt x="9677400" y="176212"/>
                </a:lnTo>
                <a:lnTo>
                  <a:pt x="9745664" y="174625"/>
                </a:lnTo>
                <a:lnTo>
                  <a:pt x="9805988" y="166687"/>
                </a:lnTo>
                <a:lnTo>
                  <a:pt x="9858376" y="155575"/>
                </a:lnTo>
                <a:lnTo>
                  <a:pt x="9904414" y="141287"/>
                </a:lnTo>
                <a:lnTo>
                  <a:pt x="9945688" y="125412"/>
                </a:lnTo>
                <a:lnTo>
                  <a:pt x="9982200" y="106362"/>
                </a:lnTo>
                <a:lnTo>
                  <a:pt x="10058400" y="68262"/>
                </a:lnTo>
                <a:lnTo>
                  <a:pt x="10094914" y="52387"/>
                </a:lnTo>
                <a:lnTo>
                  <a:pt x="10136188" y="36512"/>
                </a:lnTo>
                <a:lnTo>
                  <a:pt x="10182226" y="20637"/>
                </a:lnTo>
                <a:lnTo>
                  <a:pt x="10234614" y="9525"/>
                </a:lnTo>
                <a:lnTo>
                  <a:pt x="10294938" y="3175"/>
                </a:lnTo>
                <a:lnTo>
                  <a:pt x="10363200" y="0"/>
                </a:lnTo>
                <a:lnTo>
                  <a:pt x="10431464" y="3175"/>
                </a:lnTo>
                <a:lnTo>
                  <a:pt x="10491788" y="9525"/>
                </a:lnTo>
                <a:lnTo>
                  <a:pt x="10544176" y="20637"/>
                </a:lnTo>
                <a:lnTo>
                  <a:pt x="10590214" y="36512"/>
                </a:lnTo>
                <a:lnTo>
                  <a:pt x="10631488" y="52387"/>
                </a:lnTo>
                <a:lnTo>
                  <a:pt x="10668000" y="68262"/>
                </a:lnTo>
                <a:lnTo>
                  <a:pt x="10706100" y="87312"/>
                </a:lnTo>
                <a:lnTo>
                  <a:pt x="10744200" y="106362"/>
                </a:lnTo>
                <a:lnTo>
                  <a:pt x="10780714" y="125412"/>
                </a:lnTo>
                <a:lnTo>
                  <a:pt x="10821988" y="141287"/>
                </a:lnTo>
                <a:lnTo>
                  <a:pt x="10868026" y="155575"/>
                </a:lnTo>
                <a:lnTo>
                  <a:pt x="10920414" y="166687"/>
                </a:lnTo>
                <a:lnTo>
                  <a:pt x="10980738" y="174625"/>
                </a:lnTo>
                <a:lnTo>
                  <a:pt x="11049000" y="176212"/>
                </a:lnTo>
                <a:lnTo>
                  <a:pt x="11117264" y="174625"/>
                </a:lnTo>
                <a:lnTo>
                  <a:pt x="11177588" y="166687"/>
                </a:lnTo>
                <a:lnTo>
                  <a:pt x="11229976" y="155575"/>
                </a:lnTo>
                <a:lnTo>
                  <a:pt x="11276014" y="141287"/>
                </a:lnTo>
                <a:lnTo>
                  <a:pt x="11317288" y="125412"/>
                </a:lnTo>
                <a:lnTo>
                  <a:pt x="11353800" y="106362"/>
                </a:lnTo>
                <a:lnTo>
                  <a:pt x="11391900" y="87312"/>
                </a:lnTo>
                <a:lnTo>
                  <a:pt x="11430000" y="68263"/>
                </a:lnTo>
                <a:lnTo>
                  <a:pt x="11466514" y="52388"/>
                </a:lnTo>
                <a:lnTo>
                  <a:pt x="11507788" y="36513"/>
                </a:lnTo>
                <a:lnTo>
                  <a:pt x="11553826" y="20638"/>
                </a:lnTo>
                <a:lnTo>
                  <a:pt x="11606214" y="9525"/>
                </a:lnTo>
                <a:lnTo>
                  <a:pt x="11666538" y="3175"/>
                </a:lnTo>
                <a:lnTo>
                  <a:pt x="11734800" y="0"/>
                </a:lnTo>
                <a:lnTo>
                  <a:pt x="11803064" y="3175"/>
                </a:lnTo>
                <a:lnTo>
                  <a:pt x="11863388" y="9525"/>
                </a:lnTo>
                <a:lnTo>
                  <a:pt x="11915776" y="20638"/>
                </a:lnTo>
                <a:lnTo>
                  <a:pt x="11961814" y="36513"/>
                </a:lnTo>
                <a:lnTo>
                  <a:pt x="12003088" y="52388"/>
                </a:lnTo>
                <a:lnTo>
                  <a:pt x="12039600" y="68263"/>
                </a:lnTo>
                <a:lnTo>
                  <a:pt x="12077700" y="87313"/>
                </a:lnTo>
                <a:lnTo>
                  <a:pt x="12115800" y="106363"/>
                </a:lnTo>
                <a:lnTo>
                  <a:pt x="12152314" y="125413"/>
                </a:lnTo>
                <a:lnTo>
                  <a:pt x="12192000" y="140677"/>
                </a:lnTo>
                <a:lnTo>
                  <a:pt x="12192000" y="885826"/>
                </a:lnTo>
                <a:lnTo>
                  <a:pt x="12191999" y="885826"/>
                </a:lnTo>
                <a:lnTo>
                  <a:pt x="12191999" y="3102054"/>
                </a:lnTo>
                <a:lnTo>
                  <a:pt x="0" y="3102054"/>
                </a:lnTo>
                <a:lnTo>
                  <a:pt x="0" y="638254"/>
                </a:lnTo>
                <a:lnTo>
                  <a:pt x="1" y="638254"/>
                </a:lnTo>
                <a:lnTo>
                  <a:pt x="1" y="176212"/>
                </a:lnTo>
                <a:lnTo>
                  <a:pt x="68264" y="174625"/>
                </a:lnTo>
                <a:lnTo>
                  <a:pt x="128589" y="166687"/>
                </a:lnTo>
                <a:lnTo>
                  <a:pt x="180976" y="155575"/>
                </a:lnTo>
                <a:lnTo>
                  <a:pt x="227014" y="141287"/>
                </a:lnTo>
                <a:lnTo>
                  <a:pt x="268289" y="125412"/>
                </a:lnTo>
                <a:lnTo>
                  <a:pt x="304801" y="106362"/>
                </a:lnTo>
                <a:lnTo>
                  <a:pt x="342901" y="87312"/>
                </a:lnTo>
                <a:lnTo>
                  <a:pt x="381001" y="68262"/>
                </a:lnTo>
                <a:lnTo>
                  <a:pt x="417514" y="52387"/>
                </a:lnTo>
                <a:lnTo>
                  <a:pt x="458789" y="36512"/>
                </a:lnTo>
                <a:lnTo>
                  <a:pt x="504826" y="20637"/>
                </a:lnTo>
                <a:lnTo>
                  <a:pt x="557214" y="9525"/>
                </a:lnTo>
                <a:lnTo>
                  <a:pt x="617539" y="317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24EDA5-080A-4224-93BF-01B4BBDEF030}"/>
              </a:ext>
            </a:extLst>
          </p:cNvPr>
          <p:cNvSpPr>
            <a:spLocks noGrp="1"/>
          </p:cNvSpPr>
          <p:nvPr>
            <p:ph type="title"/>
          </p:nvPr>
        </p:nvSpPr>
        <p:spPr>
          <a:xfrm>
            <a:off x="755168" y="4292599"/>
            <a:ext cx="10681664" cy="1465771"/>
          </a:xfrm>
        </p:spPr>
        <p:txBody>
          <a:bodyPr vert="horz" lIns="91440" tIns="45720" rIns="91440" bIns="45720" rtlCol="0" anchor="ctr">
            <a:normAutofit/>
          </a:bodyPr>
          <a:lstStyle/>
          <a:p>
            <a:pPr algn="ctr"/>
            <a:r>
              <a:rPr lang="en-US" sz="6000" spc="800">
                <a:solidFill>
                  <a:schemeClr val="bg1"/>
                </a:solidFill>
              </a:rPr>
              <a:t>Center squeeze</a:t>
            </a:r>
          </a:p>
        </p:txBody>
      </p:sp>
      <p:pic>
        <p:nvPicPr>
          <p:cNvPr id="5" name="Picture 4">
            <a:extLst>
              <a:ext uri="{FF2B5EF4-FFF2-40B4-BE49-F238E27FC236}">
                <a16:creationId xmlns:a16="http://schemas.microsoft.com/office/drawing/2014/main" id="{707868E2-CBD1-4A5E-8FD8-8482C153B366}"/>
              </a:ext>
            </a:extLst>
          </p:cNvPr>
          <p:cNvPicPr>
            <a:picLocks noChangeAspect="1"/>
          </p:cNvPicPr>
          <p:nvPr/>
        </p:nvPicPr>
        <p:blipFill>
          <a:blip r:embed="rId2"/>
          <a:stretch>
            <a:fillRect/>
          </a:stretch>
        </p:blipFill>
        <p:spPr>
          <a:xfrm>
            <a:off x="524938" y="995724"/>
            <a:ext cx="3362663" cy="1891497"/>
          </a:xfrm>
          <a:prstGeom prst="rect">
            <a:avLst/>
          </a:prstGeom>
        </p:spPr>
      </p:pic>
      <p:pic>
        <p:nvPicPr>
          <p:cNvPr id="7" name="Picture 6">
            <a:extLst>
              <a:ext uri="{FF2B5EF4-FFF2-40B4-BE49-F238E27FC236}">
                <a16:creationId xmlns:a16="http://schemas.microsoft.com/office/drawing/2014/main" id="{E71E29F8-D07D-4F30-8996-85506D2A913A}"/>
              </a:ext>
            </a:extLst>
          </p:cNvPr>
          <p:cNvPicPr>
            <a:picLocks noChangeAspect="1"/>
          </p:cNvPicPr>
          <p:nvPr/>
        </p:nvPicPr>
        <p:blipFill>
          <a:blip r:embed="rId3"/>
          <a:stretch>
            <a:fillRect/>
          </a:stretch>
        </p:blipFill>
        <p:spPr>
          <a:xfrm>
            <a:off x="4427355" y="995707"/>
            <a:ext cx="3347845" cy="1891531"/>
          </a:xfrm>
          <a:prstGeom prst="rect">
            <a:avLst/>
          </a:prstGeom>
        </p:spPr>
      </p:pic>
      <p:pic>
        <p:nvPicPr>
          <p:cNvPr id="4" name="Picture 3">
            <a:extLst>
              <a:ext uri="{FF2B5EF4-FFF2-40B4-BE49-F238E27FC236}">
                <a16:creationId xmlns:a16="http://schemas.microsoft.com/office/drawing/2014/main" id="{037A31A2-0D92-4EFC-8222-D9CE298BAFF8}"/>
              </a:ext>
            </a:extLst>
          </p:cNvPr>
          <p:cNvPicPr>
            <a:picLocks noChangeAspect="1"/>
          </p:cNvPicPr>
          <p:nvPr/>
        </p:nvPicPr>
        <p:blipFill>
          <a:blip r:embed="rId4"/>
          <a:stretch>
            <a:fillRect/>
          </a:stretch>
        </p:blipFill>
        <p:spPr>
          <a:xfrm>
            <a:off x="8312830" y="989132"/>
            <a:ext cx="3341538" cy="1904676"/>
          </a:xfrm>
          <a:prstGeom prst="rect">
            <a:avLst/>
          </a:prstGeom>
        </p:spPr>
      </p:pic>
    </p:spTree>
    <p:extLst>
      <p:ext uri="{BB962C8B-B14F-4D97-AF65-F5344CB8AC3E}">
        <p14:creationId xmlns:p14="http://schemas.microsoft.com/office/powerpoint/2010/main" val="736218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3CA9-DBF0-4816-B776-A69A07BAAC9A}"/>
              </a:ext>
            </a:extLst>
          </p:cNvPr>
          <p:cNvSpPr>
            <a:spLocks noGrp="1"/>
          </p:cNvSpPr>
          <p:nvPr>
            <p:ph type="title"/>
          </p:nvPr>
        </p:nvSpPr>
        <p:spPr>
          <a:xfrm>
            <a:off x="1251678" y="382385"/>
            <a:ext cx="10178322" cy="1492132"/>
          </a:xfrm>
        </p:spPr>
        <p:txBody>
          <a:bodyPr anchor="ctr">
            <a:normAutofit/>
          </a:bodyPr>
          <a:lstStyle/>
          <a:p>
            <a:r>
              <a:rPr lang="hu-HU" dirty="0">
                <a:hlinkClick r:id="rId2"/>
              </a:rPr>
              <a:t>Warm-up video from primer</a:t>
            </a:r>
            <a:br>
              <a:rPr lang="hu-HU" dirty="0">
                <a:hlinkClick r:id="rId2"/>
              </a:rPr>
            </a:br>
            <a:r>
              <a:rPr lang="hu-HU" dirty="0"/>
              <a:t>3 basic Voting systems</a:t>
            </a:r>
            <a:endParaRPr lang="en-AU" dirty="0"/>
          </a:p>
        </p:txBody>
      </p:sp>
      <p:graphicFrame>
        <p:nvGraphicFramePr>
          <p:cNvPr id="4" name="Table 4">
            <a:extLst>
              <a:ext uri="{FF2B5EF4-FFF2-40B4-BE49-F238E27FC236}">
                <a16:creationId xmlns:a16="http://schemas.microsoft.com/office/drawing/2014/main" id="{366528B7-67C4-47EE-89B3-E8B35F74E275}"/>
              </a:ext>
            </a:extLst>
          </p:cNvPr>
          <p:cNvGraphicFramePr>
            <a:graphicFrameLocks noGrp="1"/>
          </p:cNvGraphicFramePr>
          <p:nvPr>
            <p:ph idx="1"/>
            <p:extLst>
              <p:ext uri="{D42A27DB-BD31-4B8C-83A1-F6EECF244321}">
                <p14:modId xmlns:p14="http://schemas.microsoft.com/office/powerpoint/2010/main" val="2653403987"/>
              </p:ext>
            </p:extLst>
          </p:nvPr>
        </p:nvGraphicFramePr>
        <p:xfrm>
          <a:off x="1250950" y="2379217"/>
          <a:ext cx="10179053" cy="3407669"/>
        </p:xfrm>
        <a:graphic>
          <a:graphicData uri="http://schemas.openxmlformats.org/drawingml/2006/table">
            <a:tbl>
              <a:tblPr firstRow="1" bandRow="1">
                <a:tableStyleId>{5C22544A-7EE6-4342-B048-85BDC9FD1C3A}</a:tableStyleId>
              </a:tblPr>
              <a:tblGrid>
                <a:gridCol w="2024993">
                  <a:extLst>
                    <a:ext uri="{9D8B030D-6E8A-4147-A177-3AD203B41FA5}">
                      <a16:colId xmlns:a16="http://schemas.microsoft.com/office/drawing/2014/main" val="132931051"/>
                    </a:ext>
                  </a:extLst>
                </a:gridCol>
                <a:gridCol w="2836342">
                  <a:extLst>
                    <a:ext uri="{9D8B030D-6E8A-4147-A177-3AD203B41FA5}">
                      <a16:colId xmlns:a16="http://schemas.microsoft.com/office/drawing/2014/main" val="1184063592"/>
                    </a:ext>
                  </a:extLst>
                </a:gridCol>
                <a:gridCol w="2565892">
                  <a:extLst>
                    <a:ext uri="{9D8B030D-6E8A-4147-A177-3AD203B41FA5}">
                      <a16:colId xmlns:a16="http://schemas.microsoft.com/office/drawing/2014/main" val="2711950997"/>
                    </a:ext>
                  </a:extLst>
                </a:gridCol>
                <a:gridCol w="2751826">
                  <a:extLst>
                    <a:ext uri="{9D8B030D-6E8A-4147-A177-3AD203B41FA5}">
                      <a16:colId xmlns:a16="http://schemas.microsoft.com/office/drawing/2014/main" val="633756571"/>
                    </a:ext>
                  </a:extLst>
                </a:gridCol>
              </a:tblGrid>
              <a:tr h="535491">
                <a:tc>
                  <a:txBody>
                    <a:bodyPr/>
                    <a:lstStyle/>
                    <a:p>
                      <a:endParaRPr lang="en-AU" sz="2400"/>
                    </a:p>
                  </a:txBody>
                  <a:tcPr marL="121702" marR="121702" marT="60851" marB="60851"/>
                </a:tc>
                <a:tc>
                  <a:txBody>
                    <a:bodyPr/>
                    <a:lstStyle/>
                    <a:p>
                      <a:r>
                        <a:rPr lang="hu-HU" sz="2400"/>
                        <a:t>Plurality</a:t>
                      </a:r>
                      <a:endParaRPr lang="en-AU" sz="2400"/>
                    </a:p>
                  </a:txBody>
                  <a:tcPr marL="121702" marR="121702" marT="60851" marB="60851"/>
                </a:tc>
                <a:tc>
                  <a:txBody>
                    <a:bodyPr/>
                    <a:lstStyle/>
                    <a:p>
                      <a:r>
                        <a:rPr lang="hu-HU" sz="2400"/>
                        <a:t>Instant runoff</a:t>
                      </a:r>
                      <a:endParaRPr lang="en-AU" sz="2400"/>
                    </a:p>
                  </a:txBody>
                  <a:tcPr marL="121702" marR="121702" marT="60851" marB="60851"/>
                </a:tc>
                <a:tc>
                  <a:txBody>
                    <a:bodyPr/>
                    <a:lstStyle/>
                    <a:p>
                      <a:r>
                        <a:rPr lang="hu-HU" sz="2400"/>
                        <a:t>Approval</a:t>
                      </a:r>
                      <a:endParaRPr lang="en-AU" sz="2400"/>
                    </a:p>
                  </a:txBody>
                  <a:tcPr marL="121702" marR="121702" marT="60851" marB="60851"/>
                </a:tc>
                <a:extLst>
                  <a:ext uri="{0D108BD9-81ED-4DB2-BD59-A6C34878D82A}">
                    <a16:rowId xmlns:a16="http://schemas.microsoft.com/office/drawing/2014/main" val="352160195"/>
                  </a:ext>
                </a:extLst>
              </a:tr>
              <a:tr h="900598">
                <a:tc>
                  <a:txBody>
                    <a:bodyPr/>
                    <a:lstStyle/>
                    <a:p>
                      <a:r>
                        <a:rPr lang="hu-HU" sz="2400"/>
                        <a:t>Summary</a:t>
                      </a:r>
                      <a:endParaRPr lang="en-AU" sz="2400"/>
                    </a:p>
                  </a:txBody>
                  <a:tcPr marL="121702" marR="121702" marT="60851" marB="60851"/>
                </a:tc>
                <a:tc>
                  <a:txBody>
                    <a:bodyPr/>
                    <a:lstStyle/>
                    <a:p>
                      <a:r>
                        <a:rPr lang="hu-HU" sz="2400"/>
                        <a:t>Vote for one</a:t>
                      </a:r>
                      <a:endParaRPr lang="en-AU" sz="2400"/>
                    </a:p>
                  </a:txBody>
                  <a:tcPr marL="121702" marR="121702" marT="60851" marB="60851"/>
                </a:tc>
                <a:tc>
                  <a:txBody>
                    <a:bodyPr/>
                    <a:lstStyle/>
                    <a:p>
                      <a:r>
                        <a:rPr lang="hu-HU" sz="2400"/>
                        <a:t>Rank all</a:t>
                      </a:r>
                      <a:endParaRPr lang="en-AU" sz="2400"/>
                    </a:p>
                  </a:txBody>
                  <a:tcPr marL="121702" marR="121702" marT="60851" marB="60851"/>
                </a:tc>
                <a:tc>
                  <a:txBody>
                    <a:bodyPr/>
                    <a:lstStyle/>
                    <a:p>
                      <a:r>
                        <a:rPr lang="hu-HU" sz="2400"/>
                        <a:t>Vote for any number</a:t>
                      </a:r>
                      <a:endParaRPr lang="en-AU" sz="2400"/>
                    </a:p>
                  </a:txBody>
                  <a:tcPr marL="121702" marR="121702" marT="60851" marB="60851"/>
                </a:tc>
                <a:extLst>
                  <a:ext uri="{0D108BD9-81ED-4DB2-BD59-A6C34878D82A}">
                    <a16:rowId xmlns:a16="http://schemas.microsoft.com/office/drawing/2014/main" val="3232846744"/>
                  </a:ext>
                </a:extLst>
              </a:tr>
              <a:tr h="535491">
                <a:tc>
                  <a:txBody>
                    <a:bodyPr/>
                    <a:lstStyle/>
                    <a:p>
                      <a:r>
                        <a:rPr lang="hu-HU" sz="2400"/>
                        <a:t>Other name</a:t>
                      </a:r>
                      <a:endParaRPr lang="en-AU" sz="2400"/>
                    </a:p>
                  </a:txBody>
                  <a:tcPr marL="121702" marR="121702" marT="60851" marB="60851"/>
                </a:tc>
                <a:tc>
                  <a:txBody>
                    <a:bodyPr/>
                    <a:lstStyle/>
                    <a:p>
                      <a:r>
                        <a:rPr lang="hu-HU" sz="2400"/>
                        <a:t>First past the post</a:t>
                      </a:r>
                      <a:endParaRPr lang="en-AU" sz="2400"/>
                    </a:p>
                  </a:txBody>
                  <a:tcPr marL="121702" marR="121702" marT="60851" marB="60851"/>
                </a:tc>
                <a:tc>
                  <a:txBody>
                    <a:bodyPr/>
                    <a:lstStyle/>
                    <a:p>
                      <a:r>
                        <a:rPr lang="hu-HU" sz="2400"/>
                        <a:t>Ranked choice</a:t>
                      </a:r>
                      <a:endParaRPr lang="en-AU" sz="2400"/>
                    </a:p>
                  </a:txBody>
                  <a:tcPr marL="121702" marR="121702" marT="60851" marB="60851"/>
                </a:tc>
                <a:tc>
                  <a:txBody>
                    <a:bodyPr/>
                    <a:lstStyle/>
                    <a:p>
                      <a:r>
                        <a:rPr lang="hu-HU" sz="2400"/>
                        <a:t>Score (subtype)</a:t>
                      </a:r>
                      <a:endParaRPr lang="en-AU" sz="2400"/>
                    </a:p>
                  </a:txBody>
                  <a:tcPr marL="121702" marR="121702" marT="60851" marB="60851"/>
                </a:tc>
                <a:extLst>
                  <a:ext uri="{0D108BD9-81ED-4DB2-BD59-A6C34878D82A}">
                    <a16:rowId xmlns:a16="http://schemas.microsoft.com/office/drawing/2014/main" val="860827336"/>
                  </a:ext>
                </a:extLst>
              </a:tr>
              <a:tr h="535491">
                <a:tc>
                  <a:txBody>
                    <a:bodyPr/>
                    <a:lstStyle/>
                    <a:p>
                      <a:r>
                        <a:rPr lang="hu-HU" sz="2400"/>
                        <a:t>Flaw</a:t>
                      </a:r>
                      <a:endParaRPr lang="en-AU" sz="2400"/>
                    </a:p>
                  </a:txBody>
                  <a:tcPr marL="121702" marR="121702" marT="60851" marB="60851"/>
                </a:tc>
                <a:tc>
                  <a:txBody>
                    <a:bodyPr/>
                    <a:lstStyle/>
                    <a:p>
                      <a:r>
                        <a:rPr lang="hu-HU" sz="2400"/>
                        <a:t>Spoiler effect</a:t>
                      </a:r>
                      <a:endParaRPr lang="en-AU" sz="2400"/>
                    </a:p>
                  </a:txBody>
                  <a:tcPr marL="121702" marR="121702" marT="60851" marB="60851"/>
                </a:tc>
                <a:tc>
                  <a:txBody>
                    <a:bodyPr/>
                    <a:lstStyle/>
                    <a:p>
                      <a:r>
                        <a:rPr lang="hu-HU" sz="2400"/>
                        <a:t>Center squeeze</a:t>
                      </a:r>
                      <a:endParaRPr lang="en-AU" sz="2400"/>
                    </a:p>
                  </a:txBody>
                  <a:tcPr marL="121702" marR="121702" marT="60851" marB="60851"/>
                </a:tc>
                <a:tc>
                  <a:txBody>
                    <a:bodyPr/>
                    <a:lstStyle/>
                    <a:p>
                      <a:r>
                        <a:rPr lang="hu-HU" sz="2400"/>
                        <a:t>Chicken dilemma</a:t>
                      </a:r>
                      <a:endParaRPr lang="en-AU" sz="2400"/>
                    </a:p>
                  </a:txBody>
                  <a:tcPr marL="121702" marR="121702" marT="60851" marB="60851"/>
                </a:tc>
                <a:extLst>
                  <a:ext uri="{0D108BD9-81ED-4DB2-BD59-A6C34878D82A}">
                    <a16:rowId xmlns:a16="http://schemas.microsoft.com/office/drawing/2014/main" val="3199899968"/>
                  </a:ext>
                </a:extLst>
              </a:tr>
              <a:tr h="900598">
                <a:tc>
                  <a:txBody>
                    <a:bodyPr/>
                    <a:lstStyle/>
                    <a:p>
                      <a:r>
                        <a:rPr lang="hu-HU" sz="2400"/>
                        <a:t>Strategy</a:t>
                      </a:r>
                      <a:endParaRPr lang="en-AU" sz="2400"/>
                    </a:p>
                  </a:txBody>
                  <a:tcPr marL="121702" marR="121702" marT="60851" marB="60851"/>
                </a:tc>
                <a:tc>
                  <a:txBody>
                    <a:bodyPr/>
                    <a:lstStyle/>
                    <a:p>
                      <a:r>
                        <a:rPr lang="hu-HU" sz="2400"/>
                        <a:t>Pick from top two</a:t>
                      </a:r>
                      <a:endParaRPr lang="en-AU" sz="2400"/>
                    </a:p>
                  </a:txBody>
                  <a:tcPr marL="121702" marR="121702" marT="60851" marB="60851"/>
                </a:tc>
                <a:tc>
                  <a:txBody>
                    <a:bodyPr/>
                    <a:lstStyle/>
                    <a:p>
                      <a:r>
                        <a:rPr lang="hu-HU" sz="2400"/>
                        <a:t>Sometimes betray favourite</a:t>
                      </a:r>
                      <a:endParaRPr lang="en-AU" sz="2400"/>
                    </a:p>
                  </a:txBody>
                  <a:tcPr marL="121702" marR="121702" marT="60851" marB="60851"/>
                </a:tc>
                <a:tc>
                  <a:txBody>
                    <a:bodyPr/>
                    <a:lstStyle/>
                    <a:p>
                      <a:r>
                        <a:rPr lang="hu-HU" sz="2400"/>
                        <a:t>Sometimes betray non-favourites</a:t>
                      </a:r>
                      <a:endParaRPr lang="en-AU" sz="2400"/>
                    </a:p>
                  </a:txBody>
                  <a:tcPr marL="121702" marR="121702" marT="60851" marB="60851"/>
                </a:tc>
                <a:extLst>
                  <a:ext uri="{0D108BD9-81ED-4DB2-BD59-A6C34878D82A}">
                    <a16:rowId xmlns:a16="http://schemas.microsoft.com/office/drawing/2014/main" val="3619166488"/>
                  </a:ext>
                </a:extLst>
              </a:tr>
            </a:tbl>
          </a:graphicData>
        </a:graphic>
      </p:graphicFrame>
    </p:spTree>
    <p:extLst>
      <p:ext uri="{BB962C8B-B14F-4D97-AF65-F5344CB8AC3E}">
        <p14:creationId xmlns:p14="http://schemas.microsoft.com/office/powerpoint/2010/main" val="2233907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A712-0FFF-452D-AAFF-808E8D61A65B}"/>
              </a:ext>
            </a:extLst>
          </p:cNvPr>
          <p:cNvSpPr>
            <a:spLocks noGrp="1"/>
          </p:cNvSpPr>
          <p:nvPr>
            <p:ph type="title"/>
          </p:nvPr>
        </p:nvSpPr>
        <p:spPr/>
        <p:txBody>
          <a:bodyPr/>
          <a:lstStyle/>
          <a:p>
            <a:r>
              <a:rPr lang="hu-HU" dirty="0"/>
              <a:t>Approval voting</a:t>
            </a:r>
            <a:endParaRPr lang="en-AU" dirty="0"/>
          </a:p>
        </p:txBody>
      </p:sp>
      <p:sp>
        <p:nvSpPr>
          <p:cNvPr id="3" name="Content Placeholder 2">
            <a:extLst>
              <a:ext uri="{FF2B5EF4-FFF2-40B4-BE49-F238E27FC236}">
                <a16:creationId xmlns:a16="http://schemas.microsoft.com/office/drawing/2014/main" id="{16C9D732-4B34-49FC-A61E-E17FCD8D855D}"/>
              </a:ext>
            </a:extLst>
          </p:cNvPr>
          <p:cNvSpPr>
            <a:spLocks noGrp="1"/>
          </p:cNvSpPr>
          <p:nvPr>
            <p:ph idx="1"/>
          </p:nvPr>
        </p:nvSpPr>
        <p:spPr>
          <a:xfrm>
            <a:off x="1251678" y="1389893"/>
            <a:ext cx="10178322" cy="3593591"/>
          </a:xfrm>
        </p:spPr>
        <p:txBody>
          <a:bodyPr/>
          <a:lstStyle/>
          <a:p>
            <a:r>
              <a:rPr lang="hu-HU" dirty="0">
                <a:solidFill>
                  <a:schemeClr val="tx1"/>
                </a:solidFill>
              </a:rPr>
              <a:t>There are n candidates and you can submit a maximum of n votes on someone who you like</a:t>
            </a:r>
          </a:p>
          <a:p>
            <a:r>
              <a:rPr lang="hu-HU" dirty="0">
                <a:solidFill>
                  <a:schemeClr val="tx1"/>
                </a:solidFill>
              </a:rPr>
              <a:t>Major flow: sometimes betray non-favourites, often non-proportional</a:t>
            </a:r>
          </a:p>
        </p:txBody>
      </p:sp>
      <p:pic>
        <p:nvPicPr>
          <p:cNvPr id="7" name="Picture 6">
            <a:extLst>
              <a:ext uri="{FF2B5EF4-FFF2-40B4-BE49-F238E27FC236}">
                <a16:creationId xmlns:a16="http://schemas.microsoft.com/office/drawing/2014/main" id="{FBF58B43-C5E0-49FC-930F-D82CC5DA3FEE}"/>
              </a:ext>
            </a:extLst>
          </p:cNvPr>
          <p:cNvPicPr>
            <a:picLocks noChangeAspect="1"/>
          </p:cNvPicPr>
          <p:nvPr/>
        </p:nvPicPr>
        <p:blipFill>
          <a:blip r:embed="rId2"/>
          <a:stretch>
            <a:fillRect/>
          </a:stretch>
        </p:blipFill>
        <p:spPr>
          <a:xfrm>
            <a:off x="3140839" y="2721845"/>
            <a:ext cx="6400000" cy="3600000"/>
          </a:xfrm>
          <a:prstGeom prst="rect">
            <a:avLst/>
          </a:prstGeom>
        </p:spPr>
      </p:pic>
    </p:spTree>
    <p:extLst>
      <p:ext uri="{BB962C8B-B14F-4D97-AF65-F5344CB8AC3E}">
        <p14:creationId xmlns:p14="http://schemas.microsoft.com/office/powerpoint/2010/main" val="356053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87EE3-6DED-4594-81A6-22A3CAFD99BD}"/>
              </a:ext>
            </a:extLst>
          </p:cNvPr>
          <p:cNvSpPr>
            <a:spLocks noGrp="1"/>
          </p:cNvSpPr>
          <p:nvPr>
            <p:ph type="title"/>
          </p:nvPr>
        </p:nvSpPr>
        <p:spPr/>
        <p:txBody>
          <a:bodyPr/>
          <a:lstStyle/>
          <a:p>
            <a:r>
              <a:rPr lang="hu-HU" dirty="0"/>
              <a:t>We are still gonna discuss</a:t>
            </a:r>
            <a:endParaRPr lang="en-AU" dirty="0"/>
          </a:p>
        </p:txBody>
      </p:sp>
      <p:sp>
        <p:nvSpPr>
          <p:cNvPr id="3" name="Content Placeholder 2">
            <a:extLst>
              <a:ext uri="{FF2B5EF4-FFF2-40B4-BE49-F238E27FC236}">
                <a16:creationId xmlns:a16="http://schemas.microsoft.com/office/drawing/2014/main" id="{E62A9FC1-DE2D-43AD-A79B-235A819A1CF3}"/>
              </a:ext>
            </a:extLst>
          </p:cNvPr>
          <p:cNvSpPr>
            <a:spLocks noGrp="1"/>
          </p:cNvSpPr>
          <p:nvPr>
            <p:ph idx="1"/>
          </p:nvPr>
        </p:nvSpPr>
        <p:spPr>
          <a:xfrm>
            <a:off x="1251678" y="1724025"/>
            <a:ext cx="10178322" cy="4629150"/>
          </a:xfrm>
        </p:spPr>
        <p:txBody>
          <a:bodyPr>
            <a:normAutofit/>
          </a:bodyPr>
          <a:lstStyle/>
          <a:p>
            <a:pPr lvl="1">
              <a:lnSpc>
                <a:spcPct val="100000"/>
              </a:lnSpc>
            </a:pPr>
            <a:r>
              <a:rPr lang="hu-HU" sz="3200" dirty="0">
                <a:solidFill>
                  <a:schemeClr val="tx1"/>
                </a:solidFill>
              </a:rPr>
              <a:t>Borda-count  (BC)</a:t>
            </a:r>
          </a:p>
          <a:p>
            <a:pPr lvl="1">
              <a:lnSpc>
                <a:spcPct val="100000"/>
              </a:lnSpc>
            </a:pPr>
            <a:r>
              <a:rPr lang="hu-HU" sz="3200" dirty="0">
                <a:solidFill>
                  <a:schemeClr val="tx1"/>
                </a:solidFill>
              </a:rPr>
              <a:t>Mixed-member proportional (MMP)</a:t>
            </a:r>
          </a:p>
          <a:p>
            <a:pPr lvl="1">
              <a:lnSpc>
                <a:spcPct val="100000"/>
              </a:lnSpc>
            </a:pPr>
            <a:r>
              <a:rPr lang="hu-HU" sz="3200" dirty="0">
                <a:solidFill>
                  <a:schemeClr val="tx1"/>
                </a:solidFill>
              </a:rPr>
              <a:t>Multiple non-transferable vote (MNTV)</a:t>
            </a:r>
          </a:p>
          <a:p>
            <a:pPr lvl="1">
              <a:lnSpc>
                <a:spcPct val="100000"/>
              </a:lnSpc>
            </a:pPr>
            <a:r>
              <a:rPr lang="hu-HU" sz="3200" dirty="0">
                <a:solidFill>
                  <a:schemeClr val="tx1"/>
                </a:solidFill>
              </a:rPr>
              <a:t>Single-Transferable-Vote (STV)</a:t>
            </a:r>
          </a:p>
          <a:p>
            <a:pPr lvl="1">
              <a:lnSpc>
                <a:spcPct val="100000"/>
              </a:lnSpc>
            </a:pPr>
            <a:r>
              <a:rPr lang="hu-HU" sz="3200" dirty="0">
                <a:solidFill>
                  <a:schemeClr val="tx1"/>
                </a:solidFill>
              </a:rPr>
              <a:t>Cardinal voting (CV)</a:t>
            </a:r>
          </a:p>
          <a:p>
            <a:endParaRPr lang="hu-HU" sz="3200" dirty="0">
              <a:solidFill>
                <a:schemeClr val="tx1"/>
              </a:solidFill>
            </a:endParaRPr>
          </a:p>
          <a:p>
            <a:r>
              <a:rPr lang="hu-HU" sz="3200" dirty="0">
                <a:solidFill>
                  <a:schemeClr val="tx1"/>
                </a:solidFill>
              </a:rPr>
              <a:t>But first: let’s focus on gerrymendering! </a:t>
            </a:r>
            <a:endParaRPr lang="en-AU" sz="3200" dirty="0">
              <a:solidFill>
                <a:schemeClr val="tx1"/>
              </a:solidFill>
            </a:endParaRPr>
          </a:p>
        </p:txBody>
      </p:sp>
    </p:spTree>
    <p:extLst>
      <p:ext uri="{BB962C8B-B14F-4D97-AF65-F5344CB8AC3E}">
        <p14:creationId xmlns:p14="http://schemas.microsoft.com/office/powerpoint/2010/main" val="2757305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9E-D73C-431D-B877-7E5BCA1DEDDB}"/>
              </a:ext>
            </a:extLst>
          </p:cNvPr>
          <p:cNvSpPr>
            <a:spLocks noGrp="1"/>
          </p:cNvSpPr>
          <p:nvPr>
            <p:ph type="title"/>
          </p:nvPr>
        </p:nvSpPr>
        <p:spPr/>
        <p:txBody>
          <a:bodyPr/>
          <a:lstStyle/>
          <a:p>
            <a:r>
              <a:rPr lang="hu-HU" dirty="0"/>
              <a:t>Gerrymendering </a:t>
            </a:r>
            <a:endParaRPr lang="en-AU" dirty="0"/>
          </a:p>
        </p:txBody>
      </p:sp>
      <p:graphicFrame>
        <p:nvGraphicFramePr>
          <p:cNvPr id="5" name="Chart 4">
            <a:extLst>
              <a:ext uri="{FF2B5EF4-FFF2-40B4-BE49-F238E27FC236}">
                <a16:creationId xmlns:a16="http://schemas.microsoft.com/office/drawing/2014/main" id="{75904141-BB2D-4C4D-80B2-DFBB03BD4ACB}"/>
              </a:ext>
            </a:extLst>
          </p:cNvPr>
          <p:cNvGraphicFramePr/>
          <p:nvPr/>
        </p:nvGraphicFramePr>
        <p:xfrm>
          <a:off x="7890603" y="2971800"/>
          <a:ext cx="4606771" cy="3670341"/>
        </p:xfrm>
        <a:graphic>
          <a:graphicData uri="http://schemas.openxmlformats.org/drawingml/2006/chart">
            <c:chart xmlns:c="http://schemas.openxmlformats.org/drawingml/2006/chart" xmlns:r="http://schemas.openxmlformats.org/officeDocument/2006/relationships" r:id="rId2"/>
          </a:graphicData>
        </a:graphic>
      </p:graphicFrame>
      <p:pic>
        <p:nvPicPr>
          <p:cNvPr id="19" name="Graphic 18" descr="Kangaroo outline">
            <a:extLst>
              <a:ext uri="{FF2B5EF4-FFF2-40B4-BE49-F238E27FC236}">
                <a16:creationId xmlns:a16="http://schemas.microsoft.com/office/drawing/2014/main" id="{C07905E2-DADE-4698-B22F-346322E213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9692" y="2090738"/>
            <a:ext cx="914400" cy="914400"/>
          </a:xfrm>
          <a:prstGeom prst="rect">
            <a:avLst/>
          </a:prstGeom>
        </p:spPr>
      </p:pic>
      <p:pic>
        <p:nvPicPr>
          <p:cNvPr id="21" name="Graphic 20" descr="Koala outline">
            <a:extLst>
              <a:ext uri="{FF2B5EF4-FFF2-40B4-BE49-F238E27FC236}">
                <a16:creationId xmlns:a16="http://schemas.microsoft.com/office/drawing/2014/main" id="{5AC24522-2905-4A65-8280-9F7410548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5441" y="2547938"/>
            <a:ext cx="914400" cy="914400"/>
          </a:xfrm>
          <a:prstGeom prst="rect">
            <a:avLst/>
          </a:prstGeom>
        </p:spPr>
      </p:pic>
      <p:pic>
        <p:nvPicPr>
          <p:cNvPr id="22" name="Graphic 21" descr="Kangaroo outline">
            <a:extLst>
              <a:ext uri="{FF2B5EF4-FFF2-40B4-BE49-F238E27FC236}">
                <a16:creationId xmlns:a16="http://schemas.microsoft.com/office/drawing/2014/main" id="{261DB755-B24A-4176-9118-143FDB8B8D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4092" y="2090738"/>
            <a:ext cx="914400" cy="914400"/>
          </a:xfrm>
          <a:prstGeom prst="rect">
            <a:avLst/>
          </a:prstGeom>
        </p:spPr>
      </p:pic>
      <p:pic>
        <p:nvPicPr>
          <p:cNvPr id="23" name="Graphic 22" descr="Kangaroo outline">
            <a:extLst>
              <a:ext uri="{FF2B5EF4-FFF2-40B4-BE49-F238E27FC236}">
                <a16:creationId xmlns:a16="http://schemas.microsoft.com/office/drawing/2014/main" id="{C54986A7-CE34-4F4E-A130-CA7B19E96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3392" y="1508758"/>
            <a:ext cx="914400" cy="914400"/>
          </a:xfrm>
          <a:prstGeom prst="rect">
            <a:avLst/>
          </a:prstGeom>
        </p:spPr>
      </p:pic>
      <p:pic>
        <p:nvPicPr>
          <p:cNvPr id="24" name="Graphic 23" descr="Kangaroo outline">
            <a:extLst>
              <a:ext uri="{FF2B5EF4-FFF2-40B4-BE49-F238E27FC236}">
                <a16:creationId xmlns:a16="http://schemas.microsoft.com/office/drawing/2014/main" id="{2A285BC4-4B49-4272-AC9E-A7054E76D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9991" y="1234438"/>
            <a:ext cx="914400" cy="914400"/>
          </a:xfrm>
          <a:prstGeom prst="rect">
            <a:avLst/>
          </a:prstGeom>
        </p:spPr>
      </p:pic>
      <p:pic>
        <p:nvPicPr>
          <p:cNvPr id="25" name="Graphic 24" descr="Kangaroo outline">
            <a:extLst>
              <a:ext uri="{FF2B5EF4-FFF2-40B4-BE49-F238E27FC236}">
                <a16:creationId xmlns:a16="http://schemas.microsoft.com/office/drawing/2014/main" id="{2A63A2CE-CB82-4744-B214-B176867F8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5591" y="3892570"/>
            <a:ext cx="914400" cy="914400"/>
          </a:xfrm>
          <a:prstGeom prst="rect">
            <a:avLst/>
          </a:prstGeom>
        </p:spPr>
      </p:pic>
      <p:pic>
        <p:nvPicPr>
          <p:cNvPr id="26" name="Graphic 25" descr="Kangaroo outline">
            <a:extLst>
              <a:ext uri="{FF2B5EF4-FFF2-40B4-BE49-F238E27FC236}">
                <a16:creationId xmlns:a16="http://schemas.microsoft.com/office/drawing/2014/main" id="{95A891AD-6BE2-4D4F-BD74-102880A519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6104" y="3892570"/>
            <a:ext cx="914400" cy="914400"/>
          </a:xfrm>
          <a:prstGeom prst="rect">
            <a:avLst/>
          </a:prstGeom>
        </p:spPr>
      </p:pic>
      <p:pic>
        <p:nvPicPr>
          <p:cNvPr id="27" name="Graphic 26" descr="Koala outline">
            <a:extLst>
              <a:ext uri="{FF2B5EF4-FFF2-40B4-BE49-F238E27FC236}">
                <a16:creationId xmlns:a16="http://schemas.microsoft.com/office/drawing/2014/main" id="{0F30DE87-08D6-430F-B1F3-31327DE6FD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9234" y="3103252"/>
            <a:ext cx="914400" cy="914400"/>
          </a:xfrm>
          <a:prstGeom prst="rect">
            <a:avLst/>
          </a:prstGeom>
        </p:spPr>
      </p:pic>
      <p:pic>
        <p:nvPicPr>
          <p:cNvPr id="28" name="Graphic 27" descr="Koala outline">
            <a:extLst>
              <a:ext uri="{FF2B5EF4-FFF2-40B4-BE49-F238E27FC236}">
                <a16:creationId xmlns:a16="http://schemas.microsoft.com/office/drawing/2014/main" id="{8BA8998F-CB8C-45E3-B542-6B045D1C5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5441" y="3587118"/>
            <a:ext cx="914400" cy="914400"/>
          </a:xfrm>
          <a:prstGeom prst="rect">
            <a:avLst/>
          </a:prstGeom>
        </p:spPr>
      </p:pic>
      <p:pic>
        <p:nvPicPr>
          <p:cNvPr id="29" name="Graphic 28" descr="Koala outline">
            <a:extLst>
              <a:ext uri="{FF2B5EF4-FFF2-40B4-BE49-F238E27FC236}">
                <a16:creationId xmlns:a16="http://schemas.microsoft.com/office/drawing/2014/main" id="{496FE567-1E1C-4182-A62C-D1D86F12BB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8876" y="2381903"/>
            <a:ext cx="914400" cy="914400"/>
          </a:xfrm>
          <a:prstGeom prst="rect">
            <a:avLst/>
          </a:prstGeom>
        </p:spPr>
      </p:pic>
      <p:pic>
        <p:nvPicPr>
          <p:cNvPr id="30" name="Graphic 29" descr="Koala outline">
            <a:extLst>
              <a:ext uri="{FF2B5EF4-FFF2-40B4-BE49-F238E27FC236}">
                <a16:creationId xmlns:a16="http://schemas.microsoft.com/office/drawing/2014/main" id="{B076E68D-C31D-4F77-844F-7FDC66258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0504" y="2381903"/>
            <a:ext cx="914400" cy="914400"/>
          </a:xfrm>
          <a:prstGeom prst="rect">
            <a:avLst/>
          </a:prstGeom>
        </p:spPr>
      </p:pic>
      <p:pic>
        <p:nvPicPr>
          <p:cNvPr id="31" name="Graphic 30" descr="Koala outline">
            <a:extLst>
              <a:ext uri="{FF2B5EF4-FFF2-40B4-BE49-F238E27FC236}">
                <a16:creationId xmlns:a16="http://schemas.microsoft.com/office/drawing/2014/main" id="{12A34AE2-E866-434D-8FF6-BF6D76371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0862" y="2845473"/>
            <a:ext cx="914400" cy="914400"/>
          </a:xfrm>
          <a:prstGeom prst="rect">
            <a:avLst/>
          </a:prstGeom>
        </p:spPr>
      </p:pic>
    </p:spTree>
    <p:extLst>
      <p:ext uri="{BB962C8B-B14F-4D97-AF65-F5344CB8AC3E}">
        <p14:creationId xmlns:p14="http://schemas.microsoft.com/office/powerpoint/2010/main" val="2858957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9E-D73C-431D-B877-7E5BCA1DEDDB}"/>
              </a:ext>
            </a:extLst>
          </p:cNvPr>
          <p:cNvSpPr>
            <a:spLocks noGrp="1"/>
          </p:cNvSpPr>
          <p:nvPr>
            <p:ph type="title"/>
          </p:nvPr>
        </p:nvSpPr>
        <p:spPr/>
        <p:txBody>
          <a:bodyPr/>
          <a:lstStyle/>
          <a:p>
            <a:r>
              <a:rPr lang="hu-HU" dirty="0"/>
              <a:t>Gerrymendering </a:t>
            </a:r>
            <a:endParaRPr lang="en-AU" dirty="0"/>
          </a:p>
        </p:txBody>
      </p:sp>
      <p:graphicFrame>
        <p:nvGraphicFramePr>
          <p:cNvPr id="5" name="Chart 4">
            <a:extLst>
              <a:ext uri="{FF2B5EF4-FFF2-40B4-BE49-F238E27FC236}">
                <a16:creationId xmlns:a16="http://schemas.microsoft.com/office/drawing/2014/main" id="{75904141-BB2D-4C4D-80B2-DFBB03BD4ACB}"/>
              </a:ext>
            </a:extLst>
          </p:cNvPr>
          <p:cNvGraphicFramePr/>
          <p:nvPr>
            <p:extLst>
              <p:ext uri="{D42A27DB-BD31-4B8C-83A1-F6EECF244321}">
                <p14:modId xmlns:p14="http://schemas.microsoft.com/office/powerpoint/2010/main" val="1035315407"/>
              </p:ext>
            </p:extLst>
          </p:nvPr>
        </p:nvGraphicFramePr>
        <p:xfrm>
          <a:off x="7890603" y="2971800"/>
          <a:ext cx="4606771" cy="3670341"/>
        </p:xfrm>
        <a:graphic>
          <a:graphicData uri="http://schemas.openxmlformats.org/drawingml/2006/chart">
            <c:chart xmlns:c="http://schemas.openxmlformats.org/drawingml/2006/chart" xmlns:r="http://schemas.openxmlformats.org/officeDocument/2006/relationships" r:id="rId2"/>
          </a:graphicData>
        </a:graphic>
      </p:graphicFrame>
      <p:pic>
        <p:nvPicPr>
          <p:cNvPr id="19" name="Graphic 18" descr="Kangaroo outline">
            <a:extLst>
              <a:ext uri="{FF2B5EF4-FFF2-40B4-BE49-F238E27FC236}">
                <a16:creationId xmlns:a16="http://schemas.microsoft.com/office/drawing/2014/main" id="{C07905E2-DADE-4698-B22F-346322E213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9692" y="2090738"/>
            <a:ext cx="914400" cy="914400"/>
          </a:xfrm>
          <a:prstGeom prst="rect">
            <a:avLst/>
          </a:prstGeom>
        </p:spPr>
      </p:pic>
      <p:pic>
        <p:nvPicPr>
          <p:cNvPr id="21" name="Graphic 20" descr="Koala outline">
            <a:extLst>
              <a:ext uri="{FF2B5EF4-FFF2-40B4-BE49-F238E27FC236}">
                <a16:creationId xmlns:a16="http://schemas.microsoft.com/office/drawing/2014/main" id="{5AC24522-2905-4A65-8280-9F7410548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5441" y="2547938"/>
            <a:ext cx="914400" cy="914400"/>
          </a:xfrm>
          <a:prstGeom prst="rect">
            <a:avLst/>
          </a:prstGeom>
        </p:spPr>
      </p:pic>
      <p:pic>
        <p:nvPicPr>
          <p:cNvPr id="22" name="Graphic 21" descr="Kangaroo outline">
            <a:extLst>
              <a:ext uri="{FF2B5EF4-FFF2-40B4-BE49-F238E27FC236}">
                <a16:creationId xmlns:a16="http://schemas.microsoft.com/office/drawing/2014/main" id="{261DB755-B24A-4176-9118-143FDB8B8D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4092" y="2090738"/>
            <a:ext cx="914400" cy="914400"/>
          </a:xfrm>
          <a:prstGeom prst="rect">
            <a:avLst/>
          </a:prstGeom>
        </p:spPr>
      </p:pic>
      <p:pic>
        <p:nvPicPr>
          <p:cNvPr id="23" name="Graphic 22" descr="Kangaroo outline">
            <a:extLst>
              <a:ext uri="{FF2B5EF4-FFF2-40B4-BE49-F238E27FC236}">
                <a16:creationId xmlns:a16="http://schemas.microsoft.com/office/drawing/2014/main" id="{C54986A7-CE34-4F4E-A130-CA7B19E96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3392" y="1508758"/>
            <a:ext cx="914400" cy="914400"/>
          </a:xfrm>
          <a:prstGeom prst="rect">
            <a:avLst/>
          </a:prstGeom>
        </p:spPr>
      </p:pic>
      <p:pic>
        <p:nvPicPr>
          <p:cNvPr id="24" name="Graphic 23" descr="Kangaroo outline">
            <a:extLst>
              <a:ext uri="{FF2B5EF4-FFF2-40B4-BE49-F238E27FC236}">
                <a16:creationId xmlns:a16="http://schemas.microsoft.com/office/drawing/2014/main" id="{2A285BC4-4B49-4272-AC9E-A7054E76D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9991" y="1234438"/>
            <a:ext cx="914400" cy="914400"/>
          </a:xfrm>
          <a:prstGeom prst="rect">
            <a:avLst/>
          </a:prstGeom>
        </p:spPr>
      </p:pic>
      <p:pic>
        <p:nvPicPr>
          <p:cNvPr id="25" name="Graphic 24" descr="Kangaroo outline">
            <a:extLst>
              <a:ext uri="{FF2B5EF4-FFF2-40B4-BE49-F238E27FC236}">
                <a16:creationId xmlns:a16="http://schemas.microsoft.com/office/drawing/2014/main" id="{2A63A2CE-CB82-4744-B214-B176867F8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5591" y="3892570"/>
            <a:ext cx="914400" cy="914400"/>
          </a:xfrm>
          <a:prstGeom prst="rect">
            <a:avLst/>
          </a:prstGeom>
        </p:spPr>
      </p:pic>
      <p:pic>
        <p:nvPicPr>
          <p:cNvPr id="26" name="Graphic 25" descr="Kangaroo outline">
            <a:extLst>
              <a:ext uri="{FF2B5EF4-FFF2-40B4-BE49-F238E27FC236}">
                <a16:creationId xmlns:a16="http://schemas.microsoft.com/office/drawing/2014/main" id="{95A891AD-6BE2-4D4F-BD74-102880A519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6104" y="3892570"/>
            <a:ext cx="914400" cy="914400"/>
          </a:xfrm>
          <a:prstGeom prst="rect">
            <a:avLst/>
          </a:prstGeom>
        </p:spPr>
      </p:pic>
      <p:pic>
        <p:nvPicPr>
          <p:cNvPr id="27" name="Graphic 26" descr="Koala outline">
            <a:extLst>
              <a:ext uri="{FF2B5EF4-FFF2-40B4-BE49-F238E27FC236}">
                <a16:creationId xmlns:a16="http://schemas.microsoft.com/office/drawing/2014/main" id="{0F30DE87-08D6-430F-B1F3-31327DE6FD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9234" y="3103252"/>
            <a:ext cx="914400" cy="914400"/>
          </a:xfrm>
          <a:prstGeom prst="rect">
            <a:avLst/>
          </a:prstGeom>
        </p:spPr>
      </p:pic>
      <p:pic>
        <p:nvPicPr>
          <p:cNvPr id="28" name="Graphic 27" descr="Koala outline">
            <a:extLst>
              <a:ext uri="{FF2B5EF4-FFF2-40B4-BE49-F238E27FC236}">
                <a16:creationId xmlns:a16="http://schemas.microsoft.com/office/drawing/2014/main" id="{8BA8998F-CB8C-45E3-B542-6B045D1C5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5441" y="3587118"/>
            <a:ext cx="914400" cy="914400"/>
          </a:xfrm>
          <a:prstGeom prst="rect">
            <a:avLst/>
          </a:prstGeom>
        </p:spPr>
      </p:pic>
      <p:pic>
        <p:nvPicPr>
          <p:cNvPr id="29" name="Graphic 28" descr="Koala outline">
            <a:extLst>
              <a:ext uri="{FF2B5EF4-FFF2-40B4-BE49-F238E27FC236}">
                <a16:creationId xmlns:a16="http://schemas.microsoft.com/office/drawing/2014/main" id="{496FE567-1E1C-4182-A62C-D1D86F12BB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8876" y="2381903"/>
            <a:ext cx="914400" cy="914400"/>
          </a:xfrm>
          <a:prstGeom prst="rect">
            <a:avLst/>
          </a:prstGeom>
        </p:spPr>
      </p:pic>
      <p:pic>
        <p:nvPicPr>
          <p:cNvPr id="30" name="Graphic 29" descr="Koala outline">
            <a:extLst>
              <a:ext uri="{FF2B5EF4-FFF2-40B4-BE49-F238E27FC236}">
                <a16:creationId xmlns:a16="http://schemas.microsoft.com/office/drawing/2014/main" id="{B076E68D-C31D-4F77-844F-7FDC66258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0504" y="2381903"/>
            <a:ext cx="914400" cy="914400"/>
          </a:xfrm>
          <a:prstGeom prst="rect">
            <a:avLst/>
          </a:prstGeom>
        </p:spPr>
      </p:pic>
      <p:pic>
        <p:nvPicPr>
          <p:cNvPr id="31" name="Graphic 30" descr="Koala outline">
            <a:extLst>
              <a:ext uri="{FF2B5EF4-FFF2-40B4-BE49-F238E27FC236}">
                <a16:creationId xmlns:a16="http://schemas.microsoft.com/office/drawing/2014/main" id="{12A34AE2-E866-434D-8FF6-BF6D76371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0862" y="2845473"/>
            <a:ext cx="914400" cy="914400"/>
          </a:xfrm>
          <a:prstGeom prst="rect">
            <a:avLst/>
          </a:prstGeom>
        </p:spPr>
      </p:pic>
    </p:spTree>
    <p:extLst>
      <p:ext uri="{BB962C8B-B14F-4D97-AF65-F5344CB8AC3E}">
        <p14:creationId xmlns:p14="http://schemas.microsoft.com/office/powerpoint/2010/main" val="1542978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9E-D73C-431D-B877-7E5BCA1DEDDB}"/>
              </a:ext>
            </a:extLst>
          </p:cNvPr>
          <p:cNvSpPr>
            <a:spLocks noGrp="1"/>
          </p:cNvSpPr>
          <p:nvPr>
            <p:ph type="title"/>
          </p:nvPr>
        </p:nvSpPr>
        <p:spPr/>
        <p:txBody>
          <a:bodyPr/>
          <a:lstStyle/>
          <a:p>
            <a:r>
              <a:rPr lang="hu-HU" dirty="0"/>
              <a:t>Gerrymendering </a:t>
            </a:r>
            <a:endParaRPr lang="en-AU" dirty="0"/>
          </a:p>
        </p:txBody>
      </p:sp>
      <p:graphicFrame>
        <p:nvGraphicFramePr>
          <p:cNvPr id="5" name="Chart 4">
            <a:extLst>
              <a:ext uri="{FF2B5EF4-FFF2-40B4-BE49-F238E27FC236}">
                <a16:creationId xmlns:a16="http://schemas.microsoft.com/office/drawing/2014/main" id="{75904141-BB2D-4C4D-80B2-DFBB03BD4ACB}"/>
              </a:ext>
            </a:extLst>
          </p:cNvPr>
          <p:cNvGraphicFramePr/>
          <p:nvPr>
            <p:extLst>
              <p:ext uri="{D42A27DB-BD31-4B8C-83A1-F6EECF244321}">
                <p14:modId xmlns:p14="http://schemas.microsoft.com/office/powerpoint/2010/main" val="1335401958"/>
              </p:ext>
            </p:extLst>
          </p:nvPr>
        </p:nvGraphicFramePr>
        <p:xfrm>
          <a:off x="7890603" y="2971800"/>
          <a:ext cx="4606771" cy="3670341"/>
        </p:xfrm>
        <a:graphic>
          <a:graphicData uri="http://schemas.openxmlformats.org/drawingml/2006/chart">
            <c:chart xmlns:c="http://schemas.openxmlformats.org/drawingml/2006/chart" xmlns:r="http://schemas.openxmlformats.org/officeDocument/2006/relationships" r:id="rId2"/>
          </a:graphicData>
        </a:graphic>
      </p:graphicFrame>
      <p:pic>
        <p:nvPicPr>
          <p:cNvPr id="19" name="Graphic 18" descr="Kangaroo outline">
            <a:extLst>
              <a:ext uri="{FF2B5EF4-FFF2-40B4-BE49-F238E27FC236}">
                <a16:creationId xmlns:a16="http://schemas.microsoft.com/office/drawing/2014/main" id="{C07905E2-DADE-4698-B22F-346322E213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9692" y="2090738"/>
            <a:ext cx="914400" cy="914400"/>
          </a:xfrm>
          <a:prstGeom prst="rect">
            <a:avLst/>
          </a:prstGeom>
        </p:spPr>
      </p:pic>
      <p:pic>
        <p:nvPicPr>
          <p:cNvPr id="21" name="Graphic 20" descr="Koala outline">
            <a:extLst>
              <a:ext uri="{FF2B5EF4-FFF2-40B4-BE49-F238E27FC236}">
                <a16:creationId xmlns:a16="http://schemas.microsoft.com/office/drawing/2014/main" id="{5AC24522-2905-4A65-8280-9F7410548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5441" y="2547938"/>
            <a:ext cx="914400" cy="914400"/>
          </a:xfrm>
          <a:prstGeom prst="rect">
            <a:avLst/>
          </a:prstGeom>
        </p:spPr>
      </p:pic>
      <p:pic>
        <p:nvPicPr>
          <p:cNvPr id="22" name="Graphic 21" descr="Kangaroo outline">
            <a:extLst>
              <a:ext uri="{FF2B5EF4-FFF2-40B4-BE49-F238E27FC236}">
                <a16:creationId xmlns:a16="http://schemas.microsoft.com/office/drawing/2014/main" id="{261DB755-B24A-4176-9118-143FDB8B8D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4092" y="2090738"/>
            <a:ext cx="914400" cy="914400"/>
          </a:xfrm>
          <a:prstGeom prst="rect">
            <a:avLst/>
          </a:prstGeom>
        </p:spPr>
      </p:pic>
      <p:pic>
        <p:nvPicPr>
          <p:cNvPr id="23" name="Graphic 22" descr="Kangaroo outline">
            <a:extLst>
              <a:ext uri="{FF2B5EF4-FFF2-40B4-BE49-F238E27FC236}">
                <a16:creationId xmlns:a16="http://schemas.microsoft.com/office/drawing/2014/main" id="{C54986A7-CE34-4F4E-A130-CA7B19E96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3392" y="1508758"/>
            <a:ext cx="914400" cy="914400"/>
          </a:xfrm>
          <a:prstGeom prst="rect">
            <a:avLst/>
          </a:prstGeom>
        </p:spPr>
      </p:pic>
      <p:pic>
        <p:nvPicPr>
          <p:cNvPr id="24" name="Graphic 23" descr="Kangaroo outline">
            <a:extLst>
              <a:ext uri="{FF2B5EF4-FFF2-40B4-BE49-F238E27FC236}">
                <a16:creationId xmlns:a16="http://schemas.microsoft.com/office/drawing/2014/main" id="{2A285BC4-4B49-4272-AC9E-A7054E76D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6094" y="310067"/>
            <a:ext cx="914400" cy="914400"/>
          </a:xfrm>
          <a:prstGeom prst="rect">
            <a:avLst/>
          </a:prstGeom>
        </p:spPr>
      </p:pic>
      <p:pic>
        <p:nvPicPr>
          <p:cNvPr id="25" name="Graphic 24" descr="Kangaroo outline">
            <a:extLst>
              <a:ext uri="{FF2B5EF4-FFF2-40B4-BE49-F238E27FC236}">
                <a16:creationId xmlns:a16="http://schemas.microsoft.com/office/drawing/2014/main" id="{2A63A2CE-CB82-4744-B214-B176867F8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5591" y="3892570"/>
            <a:ext cx="914400" cy="914400"/>
          </a:xfrm>
          <a:prstGeom prst="rect">
            <a:avLst/>
          </a:prstGeom>
        </p:spPr>
      </p:pic>
      <p:pic>
        <p:nvPicPr>
          <p:cNvPr id="26" name="Graphic 25" descr="Kangaroo outline">
            <a:extLst>
              <a:ext uri="{FF2B5EF4-FFF2-40B4-BE49-F238E27FC236}">
                <a16:creationId xmlns:a16="http://schemas.microsoft.com/office/drawing/2014/main" id="{95A891AD-6BE2-4D4F-BD74-102880A519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6104" y="3892570"/>
            <a:ext cx="914400" cy="914400"/>
          </a:xfrm>
          <a:prstGeom prst="rect">
            <a:avLst/>
          </a:prstGeom>
        </p:spPr>
      </p:pic>
      <p:pic>
        <p:nvPicPr>
          <p:cNvPr id="27" name="Graphic 26" descr="Koala outline">
            <a:extLst>
              <a:ext uri="{FF2B5EF4-FFF2-40B4-BE49-F238E27FC236}">
                <a16:creationId xmlns:a16="http://schemas.microsoft.com/office/drawing/2014/main" id="{0F30DE87-08D6-430F-B1F3-31327DE6FD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9234" y="3103252"/>
            <a:ext cx="914400" cy="914400"/>
          </a:xfrm>
          <a:prstGeom prst="rect">
            <a:avLst/>
          </a:prstGeom>
        </p:spPr>
      </p:pic>
      <p:pic>
        <p:nvPicPr>
          <p:cNvPr id="28" name="Graphic 27" descr="Koala outline">
            <a:extLst>
              <a:ext uri="{FF2B5EF4-FFF2-40B4-BE49-F238E27FC236}">
                <a16:creationId xmlns:a16="http://schemas.microsoft.com/office/drawing/2014/main" id="{8BA8998F-CB8C-45E3-B542-6B045D1C5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5441" y="3587118"/>
            <a:ext cx="914400" cy="914400"/>
          </a:xfrm>
          <a:prstGeom prst="rect">
            <a:avLst/>
          </a:prstGeom>
        </p:spPr>
      </p:pic>
      <p:pic>
        <p:nvPicPr>
          <p:cNvPr id="29" name="Graphic 28" descr="Koala outline">
            <a:extLst>
              <a:ext uri="{FF2B5EF4-FFF2-40B4-BE49-F238E27FC236}">
                <a16:creationId xmlns:a16="http://schemas.microsoft.com/office/drawing/2014/main" id="{496FE567-1E1C-4182-A62C-D1D86F12BB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6857" y="1307661"/>
            <a:ext cx="914400" cy="914400"/>
          </a:xfrm>
          <a:prstGeom prst="rect">
            <a:avLst/>
          </a:prstGeom>
        </p:spPr>
      </p:pic>
      <p:pic>
        <p:nvPicPr>
          <p:cNvPr id="30" name="Graphic 29" descr="Koala outline">
            <a:extLst>
              <a:ext uri="{FF2B5EF4-FFF2-40B4-BE49-F238E27FC236}">
                <a16:creationId xmlns:a16="http://schemas.microsoft.com/office/drawing/2014/main" id="{B076E68D-C31D-4F77-844F-7FDC66258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00708" y="1285664"/>
            <a:ext cx="914400" cy="914400"/>
          </a:xfrm>
          <a:prstGeom prst="rect">
            <a:avLst/>
          </a:prstGeom>
        </p:spPr>
      </p:pic>
      <p:pic>
        <p:nvPicPr>
          <p:cNvPr id="31" name="Graphic 30" descr="Koala outline">
            <a:extLst>
              <a:ext uri="{FF2B5EF4-FFF2-40B4-BE49-F238E27FC236}">
                <a16:creationId xmlns:a16="http://schemas.microsoft.com/office/drawing/2014/main" id="{12A34AE2-E866-434D-8FF6-BF6D76371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0862" y="2845473"/>
            <a:ext cx="914400" cy="914400"/>
          </a:xfrm>
          <a:prstGeom prst="rect">
            <a:avLst/>
          </a:prstGeom>
        </p:spPr>
      </p:pic>
      <p:sp>
        <p:nvSpPr>
          <p:cNvPr id="14" name="Rectangle: Rounded Corners 13">
            <a:extLst>
              <a:ext uri="{FF2B5EF4-FFF2-40B4-BE49-F238E27FC236}">
                <a16:creationId xmlns:a16="http://schemas.microsoft.com/office/drawing/2014/main" id="{7D834A06-B9AE-42E6-A854-EFCAE99F8051}"/>
              </a:ext>
            </a:extLst>
          </p:cNvPr>
          <p:cNvSpPr/>
          <p:nvPr/>
        </p:nvSpPr>
        <p:spPr>
          <a:xfrm>
            <a:off x="1623263" y="1764861"/>
            <a:ext cx="2399940" cy="236346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Rounded Corners 31">
            <a:extLst>
              <a:ext uri="{FF2B5EF4-FFF2-40B4-BE49-F238E27FC236}">
                <a16:creationId xmlns:a16="http://schemas.microsoft.com/office/drawing/2014/main" id="{FE5FEF3F-6CE8-40B4-B15D-49DAA158FCD5}"/>
              </a:ext>
            </a:extLst>
          </p:cNvPr>
          <p:cNvSpPr/>
          <p:nvPr/>
        </p:nvSpPr>
        <p:spPr>
          <a:xfrm>
            <a:off x="4470128" y="1249674"/>
            <a:ext cx="1271084" cy="35109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Rounded Corners 32">
            <a:extLst>
              <a:ext uri="{FF2B5EF4-FFF2-40B4-BE49-F238E27FC236}">
                <a16:creationId xmlns:a16="http://schemas.microsoft.com/office/drawing/2014/main" id="{1B1B98EF-EC2B-4A00-91DF-9103372636F9}"/>
              </a:ext>
            </a:extLst>
          </p:cNvPr>
          <p:cNvSpPr/>
          <p:nvPr/>
        </p:nvSpPr>
        <p:spPr>
          <a:xfrm>
            <a:off x="5858906" y="2676526"/>
            <a:ext cx="2399940" cy="236346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ED9C9C83-F29B-4F23-8E42-A4A6720234B1}"/>
              </a:ext>
            </a:extLst>
          </p:cNvPr>
          <p:cNvSpPr/>
          <p:nvPr/>
        </p:nvSpPr>
        <p:spPr>
          <a:xfrm>
            <a:off x="7934201" y="125929"/>
            <a:ext cx="2399940" cy="236346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8176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9E-D73C-431D-B877-7E5BCA1DEDDB}"/>
              </a:ext>
            </a:extLst>
          </p:cNvPr>
          <p:cNvSpPr>
            <a:spLocks noGrp="1"/>
          </p:cNvSpPr>
          <p:nvPr>
            <p:ph type="title"/>
          </p:nvPr>
        </p:nvSpPr>
        <p:spPr/>
        <p:txBody>
          <a:bodyPr/>
          <a:lstStyle/>
          <a:p>
            <a:r>
              <a:rPr lang="hu-HU" dirty="0"/>
              <a:t>Gerrymendering </a:t>
            </a:r>
            <a:endParaRPr lang="en-AU" dirty="0"/>
          </a:p>
        </p:txBody>
      </p:sp>
      <p:graphicFrame>
        <p:nvGraphicFramePr>
          <p:cNvPr id="5" name="Chart 4">
            <a:extLst>
              <a:ext uri="{FF2B5EF4-FFF2-40B4-BE49-F238E27FC236}">
                <a16:creationId xmlns:a16="http://schemas.microsoft.com/office/drawing/2014/main" id="{75904141-BB2D-4C4D-80B2-DFBB03BD4ACB}"/>
              </a:ext>
            </a:extLst>
          </p:cNvPr>
          <p:cNvGraphicFramePr/>
          <p:nvPr>
            <p:extLst>
              <p:ext uri="{D42A27DB-BD31-4B8C-83A1-F6EECF244321}">
                <p14:modId xmlns:p14="http://schemas.microsoft.com/office/powerpoint/2010/main" val="2303014724"/>
              </p:ext>
            </p:extLst>
          </p:nvPr>
        </p:nvGraphicFramePr>
        <p:xfrm>
          <a:off x="7890603" y="2971800"/>
          <a:ext cx="4606771" cy="3670341"/>
        </p:xfrm>
        <a:graphic>
          <a:graphicData uri="http://schemas.openxmlformats.org/drawingml/2006/chart">
            <c:chart xmlns:c="http://schemas.openxmlformats.org/drawingml/2006/chart" xmlns:r="http://schemas.openxmlformats.org/officeDocument/2006/relationships" r:id="rId2"/>
          </a:graphicData>
        </a:graphic>
      </p:graphicFrame>
      <p:pic>
        <p:nvPicPr>
          <p:cNvPr id="19" name="Graphic 18" descr="Kangaroo outline">
            <a:extLst>
              <a:ext uri="{FF2B5EF4-FFF2-40B4-BE49-F238E27FC236}">
                <a16:creationId xmlns:a16="http://schemas.microsoft.com/office/drawing/2014/main" id="{C07905E2-DADE-4698-B22F-346322E213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9692" y="2090738"/>
            <a:ext cx="914400" cy="914400"/>
          </a:xfrm>
          <a:prstGeom prst="rect">
            <a:avLst/>
          </a:prstGeom>
        </p:spPr>
      </p:pic>
      <p:pic>
        <p:nvPicPr>
          <p:cNvPr id="21" name="Graphic 20" descr="Koala outline">
            <a:extLst>
              <a:ext uri="{FF2B5EF4-FFF2-40B4-BE49-F238E27FC236}">
                <a16:creationId xmlns:a16="http://schemas.microsoft.com/office/drawing/2014/main" id="{5AC24522-2905-4A65-8280-9F7410548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5441" y="2547938"/>
            <a:ext cx="914400" cy="914400"/>
          </a:xfrm>
          <a:prstGeom prst="rect">
            <a:avLst/>
          </a:prstGeom>
        </p:spPr>
      </p:pic>
      <p:pic>
        <p:nvPicPr>
          <p:cNvPr id="22" name="Graphic 21" descr="Kangaroo outline">
            <a:extLst>
              <a:ext uri="{FF2B5EF4-FFF2-40B4-BE49-F238E27FC236}">
                <a16:creationId xmlns:a16="http://schemas.microsoft.com/office/drawing/2014/main" id="{261DB755-B24A-4176-9118-143FDB8B8D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4092" y="2090738"/>
            <a:ext cx="914400" cy="914400"/>
          </a:xfrm>
          <a:prstGeom prst="rect">
            <a:avLst/>
          </a:prstGeom>
        </p:spPr>
      </p:pic>
      <p:pic>
        <p:nvPicPr>
          <p:cNvPr id="23" name="Graphic 22" descr="Kangaroo outline">
            <a:extLst>
              <a:ext uri="{FF2B5EF4-FFF2-40B4-BE49-F238E27FC236}">
                <a16:creationId xmlns:a16="http://schemas.microsoft.com/office/drawing/2014/main" id="{C54986A7-CE34-4F4E-A130-CA7B19E965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3392" y="1508758"/>
            <a:ext cx="914400" cy="914400"/>
          </a:xfrm>
          <a:prstGeom prst="rect">
            <a:avLst/>
          </a:prstGeom>
        </p:spPr>
      </p:pic>
      <p:pic>
        <p:nvPicPr>
          <p:cNvPr id="24" name="Graphic 23" descr="Kangaroo outline">
            <a:extLst>
              <a:ext uri="{FF2B5EF4-FFF2-40B4-BE49-F238E27FC236}">
                <a16:creationId xmlns:a16="http://schemas.microsoft.com/office/drawing/2014/main" id="{2A285BC4-4B49-4272-AC9E-A7054E76D4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6094" y="310067"/>
            <a:ext cx="914400" cy="914400"/>
          </a:xfrm>
          <a:prstGeom prst="rect">
            <a:avLst/>
          </a:prstGeom>
        </p:spPr>
      </p:pic>
      <p:pic>
        <p:nvPicPr>
          <p:cNvPr id="25" name="Graphic 24" descr="Kangaroo outline">
            <a:extLst>
              <a:ext uri="{FF2B5EF4-FFF2-40B4-BE49-F238E27FC236}">
                <a16:creationId xmlns:a16="http://schemas.microsoft.com/office/drawing/2014/main" id="{2A63A2CE-CB82-4744-B214-B176867F89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5591" y="3892570"/>
            <a:ext cx="914400" cy="914400"/>
          </a:xfrm>
          <a:prstGeom prst="rect">
            <a:avLst/>
          </a:prstGeom>
        </p:spPr>
      </p:pic>
      <p:pic>
        <p:nvPicPr>
          <p:cNvPr id="26" name="Graphic 25" descr="Kangaroo outline">
            <a:extLst>
              <a:ext uri="{FF2B5EF4-FFF2-40B4-BE49-F238E27FC236}">
                <a16:creationId xmlns:a16="http://schemas.microsoft.com/office/drawing/2014/main" id="{95A891AD-6BE2-4D4F-BD74-102880A519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6104" y="3892570"/>
            <a:ext cx="914400" cy="914400"/>
          </a:xfrm>
          <a:prstGeom prst="rect">
            <a:avLst/>
          </a:prstGeom>
        </p:spPr>
      </p:pic>
      <p:pic>
        <p:nvPicPr>
          <p:cNvPr id="27" name="Graphic 26" descr="Koala outline">
            <a:extLst>
              <a:ext uri="{FF2B5EF4-FFF2-40B4-BE49-F238E27FC236}">
                <a16:creationId xmlns:a16="http://schemas.microsoft.com/office/drawing/2014/main" id="{0F30DE87-08D6-430F-B1F3-31327DE6FD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9234" y="3103252"/>
            <a:ext cx="914400" cy="914400"/>
          </a:xfrm>
          <a:prstGeom prst="rect">
            <a:avLst/>
          </a:prstGeom>
        </p:spPr>
      </p:pic>
      <p:pic>
        <p:nvPicPr>
          <p:cNvPr id="28" name="Graphic 27" descr="Koala outline">
            <a:extLst>
              <a:ext uri="{FF2B5EF4-FFF2-40B4-BE49-F238E27FC236}">
                <a16:creationId xmlns:a16="http://schemas.microsoft.com/office/drawing/2014/main" id="{8BA8998F-CB8C-45E3-B542-6B045D1C5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5441" y="3587118"/>
            <a:ext cx="914400" cy="914400"/>
          </a:xfrm>
          <a:prstGeom prst="rect">
            <a:avLst/>
          </a:prstGeom>
        </p:spPr>
      </p:pic>
      <p:pic>
        <p:nvPicPr>
          <p:cNvPr id="29" name="Graphic 28" descr="Koala outline">
            <a:extLst>
              <a:ext uri="{FF2B5EF4-FFF2-40B4-BE49-F238E27FC236}">
                <a16:creationId xmlns:a16="http://schemas.microsoft.com/office/drawing/2014/main" id="{496FE567-1E1C-4182-A62C-D1D86F12BB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6857" y="1307661"/>
            <a:ext cx="914400" cy="914400"/>
          </a:xfrm>
          <a:prstGeom prst="rect">
            <a:avLst/>
          </a:prstGeom>
        </p:spPr>
      </p:pic>
      <p:pic>
        <p:nvPicPr>
          <p:cNvPr id="30" name="Graphic 29" descr="Koala outline">
            <a:extLst>
              <a:ext uri="{FF2B5EF4-FFF2-40B4-BE49-F238E27FC236}">
                <a16:creationId xmlns:a16="http://schemas.microsoft.com/office/drawing/2014/main" id="{B076E68D-C31D-4F77-844F-7FDC662586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00708" y="1285664"/>
            <a:ext cx="914400" cy="914400"/>
          </a:xfrm>
          <a:prstGeom prst="rect">
            <a:avLst/>
          </a:prstGeom>
        </p:spPr>
      </p:pic>
      <p:pic>
        <p:nvPicPr>
          <p:cNvPr id="31" name="Graphic 30" descr="Koala outline">
            <a:extLst>
              <a:ext uri="{FF2B5EF4-FFF2-40B4-BE49-F238E27FC236}">
                <a16:creationId xmlns:a16="http://schemas.microsoft.com/office/drawing/2014/main" id="{12A34AE2-E866-434D-8FF6-BF6D76371A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50862" y="2845473"/>
            <a:ext cx="914400" cy="914400"/>
          </a:xfrm>
          <a:prstGeom prst="rect">
            <a:avLst/>
          </a:prstGeom>
        </p:spPr>
      </p:pic>
      <p:sp>
        <p:nvSpPr>
          <p:cNvPr id="14" name="Rectangle: Rounded Corners 13">
            <a:extLst>
              <a:ext uri="{FF2B5EF4-FFF2-40B4-BE49-F238E27FC236}">
                <a16:creationId xmlns:a16="http://schemas.microsoft.com/office/drawing/2014/main" id="{7D834A06-B9AE-42E6-A854-EFCAE99F8051}"/>
              </a:ext>
            </a:extLst>
          </p:cNvPr>
          <p:cNvSpPr/>
          <p:nvPr/>
        </p:nvSpPr>
        <p:spPr>
          <a:xfrm>
            <a:off x="1623263" y="1764861"/>
            <a:ext cx="2399940" cy="236346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Rounded Corners 31">
            <a:extLst>
              <a:ext uri="{FF2B5EF4-FFF2-40B4-BE49-F238E27FC236}">
                <a16:creationId xmlns:a16="http://schemas.microsoft.com/office/drawing/2014/main" id="{FE5FEF3F-6CE8-40B4-B15D-49DAA158FCD5}"/>
              </a:ext>
            </a:extLst>
          </p:cNvPr>
          <p:cNvSpPr/>
          <p:nvPr/>
        </p:nvSpPr>
        <p:spPr>
          <a:xfrm>
            <a:off x="4470128" y="1249674"/>
            <a:ext cx="1271084" cy="35109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Rounded Corners 32">
            <a:extLst>
              <a:ext uri="{FF2B5EF4-FFF2-40B4-BE49-F238E27FC236}">
                <a16:creationId xmlns:a16="http://schemas.microsoft.com/office/drawing/2014/main" id="{1B1B98EF-EC2B-4A00-91DF-9103372636F9}"/>
              </a:ext>
            </a:extLst>
          </p:cNvPr>
          <p:cNvSpPr/>
          <p:nvPr/>
        </p:nvSpPr>
        <p:spPr>
          <a:xfrm>
            <a:off x="5858906" y="2676526"/>
            <a:ext cx="2399940" cy="236346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ED9C9C83-F29B-4F23-8E42-A4A6720234B1}"/>
              </a:ext>
            </a:extLst>
          </p:cNvPr>
          <p:cNvSpPr/>
          <p:nvPr/>
        </p:nvSpPr>
        <p:spPr>
          <a:xfrm>
            <a:off x="7934201" y="125929"/>
            <a:ext cx="2399940" cy="236346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0" name="Chart 19">
            <a:extLst>
              <a:ext uri="{FF2B5EF4-FFF2-40B4-BE49-F238E27FC236}">
                <a16:creationId xmlns:a16="http://schemas.microsoft.com/office/drawing/2014/main" id="{09DC1D37-83F6-4C32-ADE1-B3F27008C2BF}"/>
              </a:ext>
            </a:extLst>
          </p:cNvPr>
          <p:cNvGraphicFramePr/>
          <p:nvPr>
            <p:extLst>
              <p:ext uri="{D42A27DB-BD31-4B8C-83A1-F6EECF244321}">
                <p14:modId xmlns:p14="http://schemas.microsoft.com/office/powerpoint/2010/main" val="1308236469"/>
              </p:ext>
            </p:extLst>
          </p:nvPr>
        </p:nvGraphicFramePr>
        <p:xfrm>
          <a:off x="875831" y="4167995"/>
          <a:ext cx="3425567" cy="270842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2320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9E-D73C-431D-B877-7E5BCA1DEDDB}"/>
              </a:ext>
            </a:extLst>
          </p:cNvPr>
          <p:cNvSpPr>
            <a:spLocks noGrp="1"/>
          </p:cNvSpPr>
          <p:nvPr>
            <p:ph type="title"/>
          </p:nvPr>
        </p:nvSpPr>
        <p:spPr/>
        <p:txBody>
          <a:bodyPr/>
          <a:lstStyle/>
          <a:p>
            <a:r>
              <a:rPr lang="hu-HU" dirty="0"/>
              <a:t>Gerrymendering </a:t>
            </a:r>
            <a:endParaRPr lang="en-AU" dirty="0"/>
          </a:p>
        </p:txBody>
      </p:sp>
      <p:pic>
        <p:nvPicPr>
          <p:cNvPr id="19" name="Graphic 18" descr="Kangaroo outline">
            <a:extLst>
              <a:ext uri="{FF2B5EF4-FFF2-40B4-BE49-F238E27FC236}">
                <a16:creationId xmlns:a16="http://schemas.microsoft.com/office/drawing/2014/main" id="{C07905E2-DADE-4698-B22F-346322E213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8351" y="1605616"/>
            <a:ext cx="914400" cy="914400"/>
          </a:xfrm>
          <a:prstGeom prst="rect">
            <a:avLst/>
          </a:prstGeom>
        </p:spPr>
      </p:pic>
      <p:pic>
        <p:nvPicPr>
          <p:cNvPr id="21" name="Graphic 20" descr="Koala outline">
            <a:extLst>
              <a:ext uri="{FF2B5EF4-FFF2-40B4-BE49-F238E27FC236}">
                <a16:creationId xmlns:a16="http://schemas.microsoft.com/office/drawing/2014/main" id="{5AC24522-2905-4A65-8280-9F74105484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5582" y="3880785"/>
            <a:ext cx="914400" cy="914400"/>
          </a:xfrm>
          <a:prstGeom prst="rect">
            <a:avLst/>
          </a:prstGeom>
        </p:spPr>
      </p:pic>
      <p:pic>
        <p:nvPicPr>
          <p:cNvPr id="22" name="Graphic 21" descr="Kangaroo outline">
            <a:extLst>
              <a:ext uri="{FF2B5EF4-FFF2-40B4-BE49-F238E27FC236}">
                <a16:creationId xmlns:a16="http://schemas.microsoft.com/office/drawing/2014/main" id="{261DB755-B24A-4176-9118-143FDB8B8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4" y="1605616"/>
            <a:ext cx="914400" cy="914400"/>
          </a:xfrm>
          <a:prstGeom prst="rect">
            <a:avLst/>
          </a:prstGeom>
        </p:spPr>
      </p:pic>
      <p:pic>
        <p:nvPicPr>
          <p:cNvPr id="23" name="Graphic 22" descr="Kangaroo outline">
            <a:extLst>
              <a:ext uri="{FF2B5EF4-FFF2-40B4-BE49-F238E27FC236}">
                <a16:creationId xmlns:a16="http://schemas.microsoft.com/office/drawing/2014/main" id="{C54986A7-CE34-4F4E-A130-CA7B19E965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610" y="1649429"/>
            <a:ext cx="914400" cy="914400"/>
          </a:xfrm>
          <a:prstGeom prst="rect">
            <a:avLst/>
          </a:prstGeom>
        </p:spPr>
      </p:pic>
      <p:pic>
        <p:nvPicPr>
          <p:cNvPr id="24" name="Graphic 23" descr="Kangaroo outline">
            <a:extLst>
              <a:ext uri="{FF2B5EF4-FFF2-40B4-BE49-F238E27FC236}">
                <a16:creationId xmlns:a16="http://schemas.microsoft.com/office/drawing/2014/main" id="{2A285BC4-4B49-4272-AC9E-A7054E76D4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6869" y="1758165"/>
            <a:ext cx="914400" cy="914400"/>
          </a:xfrm>
          <a:prstGeom prst="rect">
            <a:avLst/>
          </a:prstGeom>
        </p:spPr>
      </p:pic>
      <p:pic>
        <p:nvPicPr>
          <p:cNvPr id="25" name="Graphic 24" descr="Kangaroo outline">
            <a:extLst>
              <a:ext uri="{FF2B5EF4-FFF2-40B4-BE49-F238E27FC236}">
                <a16:creationId xmlns:a16="http://schemas.microsoft.com/office/drawing/2014/main" id="{2A63A2CE-CB82-4744-B214-B176867F8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0690" y="1641812"/>
            <a:ext cx="914400" cy="914400"/>
          </a:xfrm>
          <a:prstGeom prst="rect">
            <a:avLst/>
          </a:prstGeom>
        </p:spPr>
      </p:pic>
      <p:pic>
        <p:nvPicPr>
          <p:cNvPr id="27" name="Graphic 26" descr="Koala outline">
            <a:extLst>
              <a:ext uri="{FF2B5EF4-FFF2-40B4-BE49-F238E27FC236}">
                <a16:creationId xmlns:a16="http://schemas.microsoft.com/office/drawing/2014/main" id="{0F30DE87-08D6-430F-B1F3-31327DE6FD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1763" y="3892570"/>
            <a:ext cx="914400" cy="914400"/>
          </a:xfrm>
          <a:prstGeom prst="rect">
            <a:avLst/>
          </a:prstGeom>
        </p:spPr>
      </p:pic>
      <p:pic>
        <p:nvPicPr>
          <p:cNvPr id="28" name="Graphic 27" descr="Koala outline">
            <a:extLst>
              <a:ext uri="{FF2B5EF4-FFF2-40B4-BE49-F238E27FC236}">
                <a16:creationId xmlns:a16="http://schemas.microsoft.com/office/drawing/2014/main" id="{8BA8998F-CB8C-45E3-B542-6B045D1C56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123" y="3892570"/>
            <a:ext cx="914400" cy="914400"/>
          </a:xfrm>
          <a:prstGeom prst="rect">
            <a:avLst/>
          </a:prstGeom>
        </p:spPr>
      </p:pic>
      <p:pic>
        <p:nvPicPr>
          <p:cNvPr id="29" name="Graphic 28" descr="Koala outline">
            <a:extLst>
              <a:ext uri="{FF2B5EF4-FFF2-40B4-BE49-F238E27FC236}">
                <a16:creationId xmlns:a16="http://schemas.microsoft.com/office/drawing/2014/main" id="{496FE567-1E1C-4182-A62C-D1D86F12B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3562" y="3880785"/>
            <a:ext cx="914400" cy="914400"/>
          </a:xfrm>
          <a:prstGeom prst="rect">
            <a:avLst/>
          </a:prstGeom>
        </p:spPr>
      </p:pic>
      <p:pic>
        <p:nvPicPr>
          <p:cNvPr id="30" name="Graphic 29" descr="Koala outline">
            <a:extLst>
              <a:ext uri="{FF2B5EF4-FFF2-40B4-BE49-F238E27FC236}">
                <a16:creationId xmlns:a16="http://schemas.microsoft.com/office/drawing/2014/main" id="{B076E68D-C31D-4F77-844F-7FDC6625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662" y="2743200"/>
            <a:ext cx="914400" cy="914400"/>
          </a:xfrm>
          <a:prstGeom prst="rect">
            <a:avLst/>
          </a:prstGeom>
        </p:spPr>
      </p:pic>
      <p:pic>
        <p:nvPicPr>
          <p:cNvPr id="31" name="Graphic 30" descr="Koala outline">
            <a:extLst>
              <a:ext uri="{FF2B5EF4-FFF2-40B4-BE49-F238E27FC236}">
                <a16:creationId xmlns:a16="http://schemas.microsoft.com/office/drawing/2014/main" id="{12A34AE2-E866-434D-8FF6-BF6D76371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5124" y="3844589"/>
            <a:ext cx="914400" cy="914400"/>
          </a:xfrm>
          <a:prstGeom prst="rect">
            <a:avLst/>
          </a:prstGeom>
        </p:spPr>
      </p:pic>
      <p:pic>
        <p:nvPicPr>
          <p:cNvPr id="16" name="Graphic 15" descr="Kangaroo outline">
            <a:extLst>
              <a:ext uri="{FF2B5EF4-FFF2-40B4-BE49-F238E27FC236}">
                <a16:creationId xmlns:a16="http://schemas.microsoft.com/office/drawing/2014/main" id="{5914FFF2-F249-4C42-8FBF-31713715F9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9396" y="2819255"/>
            <a:ext cx="914400" cy="914400"/>
          </a:xfrm>
          <a:prstGeom prst="rect">
            <a:avLst/>
          </a:prstGeom>
        </p:spPr>
      </p:pic>
      <p:pic>
        <p:nvPicPr>
          <p:cNvPr id="17" name="Graphic 16" descr="Kangaroo outline">
            <a:extLst>
              <a:ext uri="{FF2B5EF4-FFF2-40B4-BE49-F238E27FC236}">
                <a16:creationId xmlns:a16="http://schemas.microsoft.com/office/drawing/2014/main" id="{1ED279BA-331E-48E1-90A3-A89B453431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3330" y="2743200"/>
            <a:ext cx="914400" cy="914400"/>
          </a:xfrm>
          <a:prstGeom prst="rect">
            <a:avLst/>
          </a:prstGeom>
        </p:spPr>
      </p:pic>
      <p:pic>
        <p:nvPicPr>
          <p:cNvPr id="18" name="Graphic 17" descr="Kangaroo outline">
            <a:extLst>
              <a:ext uri="{FF2B5EF4-FFF2-40B4-BE49-F238E27FC236}">
                <a16:creationId xmlns:a16="http://schemas.microsoft.com/office/drawing/2014/main" id="{4BB67B2C-9B93-4AAD-8FAF-28DA437DB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1142" y="2743200"/>
            <a:ext cx="914400" cy="914400"/>
          </a:xfrm>
          <a:prstGeom prst="rect">
            <a:avLst/>
          </a:prstGeom>
        </p:spPr>
      </p:pic>
      <p:pic>
        <p:nvPicPr>
          <p:cNvPr id="20" name="Graphic 19" descr="Koala outline">
            <a:extLst>
              <a:ext uri="{FF2B5EF4-FFF2-40B4-BE49-F238E27FC236}">
                <a16:creationId xmlns:a16="http://schemas.microsoft.com/office/drawing/2014/main" id="{6BD238E2-72FD-4448-8E5B-EC9CDB9245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8305" y="2793097"/>
            <a:ext cx="914400" cy="914400"/>
          </a:xfrm>
          <a:prstGeom prst="rect">
            <a:avLst/>
          </a:prstGeom>
        </p:spPr>
      </p:pic>
      <p:graphicFrame>
        <p:nvGraphicFramePr>
          <p:cNvPr id="32" name="Chart 31">
            <a:extLst>
              <a:ext uri="{FF2B5EF4-FFF2-40B4-BE49-F238E27FC236}">
                <a16:creationId xmlns:a16="http://schemas.microsoft.com/office/drawing/2014/main" id="{BCB70630-3419-4C98-8B9C-2B5F5D822CE1}"/>
              </a:ext>
            </a:extLst>
          </p:cNvPr>
          <p:cNvGraphicFramePr/>
          <p:nvPr>
            <p:extLst>
              <p:ext uri="{D42A27DB-BD31-4B8C-83A1-F6EECF244321}">
                <p14:modId xmlns:p14="http://schemas.microsoft.com/office/powerpoint/2010/main" val="2938258593"/>
              </p:ext>
            </p:extLst>
          </p:nvPr>
        </p:nvGraphicFramePr>
        <p:xfrm>
          <a:off x="7450646" y="1641812"/>
          <a:ext cx="4606771" cy="367034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156002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9E-D73C-431D-B877-7E5BCA1DEDDB}"/>
              </a:ext>
            </a:extLst>
          </p:cNvPr>
          <p:cNvSpPr>
            <a:spLocks noGrp="1"/>
          </p:cNvSpPr>
          <p:nvPr>
            <p:ph type="title"/>
          </p:nvPr>
        </p:nvSpPr>
        <p:spPr/>
        <p:txBody>
          <a:bodyPr/>
          <a:lstStyle/>
          <a:p>
            <a:r>
              <a:rPr lang="hu-HU" dirty="0"/>
              <a:t>Gerrymendering </a:t>
            </a:r>
            <a:endParaRPr lang="en-AU" dirty="0"/>
          </a:p>
        </p:txBody>
      </p:sp>
      <p:pic>
        <p:nvPicPr>
          <p:cNvPr id="19" name="Graphic 18" descr="Kangaroo outline">
            <a:extLst>
              <a:ext uri="{FF2B5EF4-FFF2-40B4-BE49-F238E27FC236}">
                <a16:creationId xmlns:a16="http://schemas.microsoft.com/office/drawing/2014/main" id="{C07905E2-DADE-4698-B22F-346322E213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8351" y="1605616"/>
            <a:ext cx="914400" cy="914400"/>
          </a:xfrm>
          <a:prstGeom prst="rect">
            <a:avLst/>
          </a:prstGeom>
        </p:spPr>
      </p:pic>
      <p:pic>
        <p:nvPicPr>
          <p:cNvPr id="21" name="Graphic 20" descr="Koala outline">
            <a:extLst>
              <a:ext uri="{FF2B5EF4-FFF2-40B4-BE49-F238E27FC236}">
                <a16:creationId xmlns:a16="http://schemas.microsoft.com/office/drawing/2014/main" id="{5AC24522-2905-4A65-8280-9F74105484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5582" y="3880785"/>
            <a:ext cx="914400" cy="914400"/>
          </a:xfrm>
          <a:prstGeom prst="rect">
            <a:avLst/>
          </a:prstGeom>
        </p:spPr>
      </p:pic>
      <p:pic>
        <p:nvPicPr>
          <p:cNvPr id="22" name="Graphic 21" descr="Kangaroo outline">
            <a:extLst>
              <a:ext uri="{FF2B5EF4-FFF2-40B4-BE49-F238E27FC236}">
                <a16:creationId xmlns:a16="http://schemas.microsoft.com/office/drawing/2014/main" id="{261DB755-B24A-4176-9118-143FDB8B8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4" y="1605616"/>
            <a:ext cx="914400" cy="914400"/>
          </a:xfrm>
          <a:prstGeom prst="rect">
            <a:avLst/>
          </a:prstGeom>
        </p:spPr>
      </p:pic>
      <p:pic>
        <p:nvPicPr>
          <p:cNvPr id="23" name="Graphic 22" descr="Kangaroo outline">
            <a:extLst>
              <a:ext uri="{FF2B5EF4-FFF2-40B4-BE49-F238E27FC236}">
                <a16:creationId xmlns:a16="http://schemas.microsoft.com/office/drawing/2014/main" id="{C54986A7-CE34-4F4E-A130-CA7B19E965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610" y="1649429"/>
            <a:ext cx="914400" cy="914400"/>
          </a:xfrm>
          <a:prstGeom prst="rect">
            <a:avLst/>
          </a:prstGeom>
        </p:spPr>
      </p:pic>
      <p:pic>
        <p:nvPicPr>
          <p:cNvPr id="24" name="Graphic 23" descr="Kangaroo outline">
            <a:extLst>
              <a:ext uri="{FF2B5EF4-FFF2-40B4-BE49-F238E27FC236}">
                <a16:creationId xmlns:a16="http://schemas.microsoft.com/office/drawing/2014/main" id="{2A285BC4-4B49-4272-AC9E-A7054E76D4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6869" y="1758165"/>
            <a:ext cx="914400" cy="914400"/>
          </a:xfrm>
          <a:prstGeom prst="rect">
            <a:avLst/>
          </a:prstGeom>
        </p:spPr>
      </p:pic>
      <p:pic>
        <p:nvPicPr>
          <p:cNvPr id="25" name="Graphic 24" descr="Kangaroo outline">
            <a:extLst>
              <a:ext uri="{FF2B5EF4-FFF2-40B4-BE49-F238E27FC236}">
                <a16:creationId xmlns:a16="http://schemas.microsoft.com/office/drawing/2014/main" id="{2A63A2CE-CB82-4744-B214-B176867F8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0690" y="1641812"/>
            <a:ext cx="914400" cy="914400"/>
          </a:xfrm>
          <a:prstGeom prst="rect">
            <a:avLst/>
          </a:prstGeom>
        </p:spPr>
      </p:pic>
      <p:pic>
        <p:nvPicPr>
          <p:cNvPr id="27" name="Graphic 26" descr="Koala outline">
            <a:extLst>
              <a:ext uri="{FF2B5EF4-FFF2-40B4-BE49-F238E27FC236}">
                <a16:creationId xmlns:a16="http://schemas.microsoft.com/office/drawing/2014/main" id="{0F30DE87-08D6-430F-B1F3-31327DE6FD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1763" y="3892570"/>
            <a:ext cx="914400" cy="914400"/>
          </a:xfrm>
          <a:prstGeom prst="rect">
            <a:avLst/>
          </a:prstGeom>
        </p:spPr>
      </p:pic>
      <p:pic>
        <p:nvPicPr>
          <p:cNvPr id="28" name="Graphic 27" descr="Koala outline">
            <a:extLst>
              <a:ext uri="{FF2B5EF4-FFF2-40B4-BE49-F238E27FC236}">
                <a16:creationId xmlns:a16="http://schemas.microsoft.com/office/drawing/2014/main" id="{8BA8998F-CB8C-45E3-B542-6B045D1C56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123" y="3892570"/>
            <a:ext cx="914400" cy="914400"/>
          </a:xfrm>
          <a:prstGeom prst="rect">
            <a:avLst/>
          </a:prstGeom>
        </p:spPr>
      </p:pic>
      <p:pic>
        <p:nvPicPr>
          <p:cNvPr id="29" name="Graphic 28" descr="Koala outline">
            <a:extLst>
              <a:ext uri="{FF2B5EF4-FFF2-40B4-BE49-F238E27FC236}">
                <a16:creationId xmlns:a16="http://schemas.microsoft.com/office/drawing/2014/main" id="{496FE567-1E1C-4182-A62C-D1D86F12B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3562" y="3880785"/>
            <a:ext cx="914400" cy="914400"/>
          </a:xfrm>
          <a:prstGeom prst="rect">
            <a:avLst/>
          </a:prstGeom>
        </p:spPr>
      </p:pic>
      <p:pic>
        <p:nvPicPr>
          <p:cNvPr id="30" name="Graphic 29" descr="Koala outline">
            <a:extLst>
              <a:ext uri="{FF2B5EF4-FFF2-40B4-BE49-F238E27FC236}">
                <a16:creationId xmlns:a16="http://schemas.microsoft.com/office/drawing/2014/main" id="{B076E68D-C31D-4F77-844F-7FDC6625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662" y="2743200"/>
            <a:ext cx="914400" cy="914400"/>
          </a:xfrm>
          <a:prstGeom prst="rect">
            <a:avLst/>
          </a:prstGeom>
        </p:spPr>
      </p:pic>
      <p:pic>
        <p:nvPicPr>
          <p:cNvPr id="31" name="Graphic 30" descr="Koala outline">
            <a:extLst>
              <a:ext uri="{FF2B5EF4-FFF2-40B4-BE49-F238E27FC236}">
                <a16:creationId xmlns:a16="http://schemas.microsoft.com/office/drawing/2014/main" id="{12A34AE2-E866-434D-8FF6-BF6D76371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5124" y="3844589"/>
            <a:ext cx="914400" cy="914400"/>
          </a:xfrm>
          <a:prstGeom prst="rect">
            <a:avLst/>
          </a:prstGeom>
        </p:spPr>
      </p:pic>
      <p:pic>
        <p:nvPicPr>
          <p:cNvPr id="16" name="Graphic 15" descr="Kangaroo outline">
            <a:extLst>
              <a:ext uri="{FF2B5EF4-FFF2-40B4-BE49-F238E27FC236}">
                <a16:creationId xmlns:a16="http://schemas.microsoft.com/office/drawing/2014/main" id="{5914FFF2-F249-4C42-8FBF-31713715F9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9396" y="2819255"/>
            <a:ext cx="914400" cy="914400"/>
          </a:xfrm>
          <a:prstGeom prst="rect">
            <a:avLst/>
          </a:prstGeom>
        </p:spPr>
      </p:pic>
      <p:pic>
        <p:nvPicPr>
          <p:cNvPr id="17" name="Graphic 16" descr="Kangaroo outline">
            <a:extLst>
              <a:ext uri="{FF2B5EF4-FFF2-40B4-BE49-F238E27FC236}">
                <a16:creationId xmlns:a16="http://schemas.microsoft.com/office/drawing/2014/main" id="{1ED279BA-331E-48E1-90A3-A89B453431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3330" y="2743200"/>
            <a:ext cx="914400" cy="914400"/>
          </a:xfrm>
          <a:prstGeom prst="rect">
            <a:avLst/>
          </a:prstGeom>
        </p:spPr>
      </p:pic>
      <p:pic>
        <p:nvPicPr>
          <p:cNvPr id="18" name="Graphic 17" descr="Kangaroo outline">
            <a:extLst>
              <a:ext uri="{FF2B5EF4-FFF2-40B4-BE49-F238E27FC236}">
                <a16:creationId xmlns:a16="http://schemas.microsoft.com/office/drawing/2014/main" id="{4BB67B2C-9B93-4AAD-8FAF-28DA437DB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1142" y="2743200"/>
            <a:ext cx="914400" cy="914400"/>
          </a:xfrm>
          <a:prstGeom prst="rect">
            <a:avLst/>
          </a:prstGeom>
        </p:spPr>
      </p:pic>
      <p:pic>
        <p:nvPicPr>
          <p:cNvPr id="20" name="Graphic 19" descr="Koala outline">
            <a:extLst>
              <a:ext uri="{FF2B5EF4-FFF2-40B4-BE49-F238E27FC236}">
                <a16:creationId xmlns:a16="http://schemas.microsoft.com/office/drawing/2014/main" id="{6BD238E2-72FD-4448-8E5B-EC9CDB9245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8305" y="2793097"/>
            <a:ext cx="914400" cy="914400"/>
          </a:xfrm>
          <a:prstGeom prst="rect">
            <a:avLst/>
          </a:prstGeom>
        </p:spPr>
      </p:pic>
      <p:graphicFrame>
        <p:nvGraphicFramePr>
          <p:cNvPr id="32" name="Chart 31">
            <a:extLst>
              <a:ext uri="{FF2B5EF4-FFF2-40B4-BE49-F238E27FC236}">
                <a16:creationId xmlns:a16="http://schemas.microsoft.com/office/drawing/2014/main" id="{BCB70630-3419-4C98-8B9C-2B5F5D822CE1}"/>
              </a:ext>
            </a:extLst>
          </p:cNvPr>
          <p:cNvGraphicFramePr/>
          <p:nvPr>
            <p:extLst>
              <p:ext uri="{D42A27DB-BD31-4B8C-83A1-F6EECF244321}">
                <p14:modId xmlns:p14="http://schemas.microsoft.com/office/powerpoint/2010/main" val="2149020456"/>
              </p:ext>
            </p:extLst>
          </p:nvPr>
        </p:nvGraphicFramePr>
        <p:xfrm>
          <a:off x="7450646" y="1641812"/>
          <a:ext cx="4606771" cy="367034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7926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9E-D73C-431D-B877-7E5BCA1DEDDB}"/>
              </a:ext>
            </a:extLst>
          </p:cNvPr>
          <p:cNvSpPr>
            <a:spLocks noGrp="1"/>
          </p:cNvSpPr>
          <p:nvPr>
            <p:ph type="title"/>
          </p:nvPr>
        </p:nvSpPr>
        <p:spPr/>
        <p:txBody>
          <a:bodyPr/>
          <a:lstStyle/>
          <a:p>
            <a:r>
              <a:rPr lang="hu-HU" dirty="0"/>
              <a:t>Gerrymendering </a:t>
            </a:r>
            <a:endParaRPr lang="en-AU" dirty="0"/>
          </a:p>
        </p:txBody>
      </p:sp>
      <p:pic>
        <p:nvPicPr>
          <p:cNvPr id="19" name="Graphic 18" descr="Kangaroo outline">
            <a:extLst>
              <a:ext uri="{FF2B5EF4-FFF2-40B4-BE49-F238E27FC236}">
                <a16:creationId xmlns:a16="http://schemas.microsoft.com/office/drawing/2014/main" id="{C07905E2-DADE-4698-B22F-346322E213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8351" y="1605616"/>
            <a:ext cx="914400" cy="914400"/>
          </a:xfrm>
          <a:prstGeom prst="rect">
            <a:avLst/>
          </a:prstGeom>
        </p:spPr>
      </p:pic>
      <p:pic>
        <p:nvPicPr>
          <p:cNvPr id="21" name="Graphic 20" descr="Koala outline">
            <a:extLst>
              <a:ext uri="{FF2B5EF4-FFF2-40B4-BE49-F238E27FC236}">
                <a16:creationId xmlns:a16="http://schemas.microsoft.com/office/drawing/2014/main" id="{5AC24522-2905-4A65-8280-9F74105484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5582" y="3880785"/>
            <a:ext cx="914400" cy="914400"/>
          </a:xfrm>
          <a:prstGeom prst="rect">
            <a:avLst/>
          </a:prstGeom>
        </p:spPr>
      </p:pic>
      <p:pic>
        <p:nvPicPr>
          <p:cNvPr id="22" name="Graphic 21" descr="Kangaroo outline">
            <a:extLst>
              <a:ext uri="{FF2B5EF4-FFF2-40B4-BE49-F238E27FC236}">
                <a16:creationId xmlns:a16="http://schemas.microsoft.com/office/drawing/2014/main" id="{261DB755-B24A-4176-9118-143FDB8B8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4" y="1605616"/>
            <a:ext cx="914400" cy="914400"/>
          </a:xfrm>
          <a:prstGeom prst="rect">
            <a:avLst/>
          </a:prstGeom>
        </p:spPr>
      </p:pic>
      <p:pic>
        <p:nvPicPr>
          <p:cNvPr id="23" name="Graphic 22" descr="Kangaroo outline">
            <a:extLst>
              <a:ext uri="{FF2B5EF4-FFF2-40B4-BE49-F238E27FC236}">
                <a16:creationId xmlns:a16="http://schemas.microsoft.com/office/drawing/2014/main" id="{C54986A7-CE34-4F4E-A130-CA7B19E965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610" y="1649429"/>
            <a:ext cx="914400" cy="914400"/>
          </a:xfrm>
          <a:prstGeom prst="rect">
            <a:avLst/>
          </a:prstGeom>
        </p:spPr>
      </p:pic>
      <p:pic>
        <p:nvPicPr>
          <p:cNvPr id="24" name="Graphic 23" descr="Kangaroo outline">
            <a:extLst>
              <a:ext uri="{FF2B5EF4-FFF2-40B4-BE49-F238E27FC236}">
                <a16:creationId xmlns:a16="http://schemas.microsoft.com/office/drawing/2014/main" id="{2A285BC4-4B49-4272-AC9E-A7054E76D4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6869" y="1758165"/>
            <a:ext cx="914400" cy="914400"/>
          </a:xfrm>
          <a:prstGeom prst="rect">
            <a:avLst/>
          </a:prstGeom>
        </p:spPr>
      </p:pic>
      <p:pic>
        <p:nvPicPr>
          <p:cNvPr id="25" name="Graphic 24" descr="Kangaroo outline">
            <a:extLst>
              <a:ext uri="{FF2B5EF4-FFF2-40B4-BE49-F238E27FC236}">
                <a16:creationId xmlns:a16="http://schemas.microsoft.com/office/drawing/2014/main" id="{2A63A2CE-CB82-4744-B214-B176867F8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0690" y="1641812"/>
            <a:ext cx="914400" cy="914400"/>
          </a:xfrm>
          <a:prstGeom prst="rect">
            <a:avLst/>
          </a:prstGeom>
        </p:spPr>
      </p:pic>
      <p:pic>
        <p:nvPicPr>
          <p:cNvPr id="27" name="Graphic 26" descr="Koala outline">
            <a:extLst>
              <a:ext uri="{FF2B5EF4-FFF2-40B4-BE49-F238E27FC236}">
                <a16:creationId xmlns:a16="http://schemas.microsoft.com/office/drawing/2014/main" id="{0F30DE87-08D6-430F-B1F3-31327DE6FD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1763" y="3892570"/>
            <a:ext cx="914400" cy="914400"/>
          </a:xfrm>
          <a:prstGeom prst="rect">
            <a:avLst/>
          </a:prstGeom>
        </p:spPr>
      </p:pic>
      <p:pic>
        <p:nvPicPr>
          <p:cNvPr id="28" name="Graphic 27" descr="Koala outline">
            <a:extLst>
              <a:ext uri="{FF2B5EF4-FFF2-40B4-BE49-F238E27FC236}">
                <a16:creationId xmlns:a16="http://schemas.microsoft.com/office/drawing/2014/main" id="{8BA8998F-CB8C-45E3-B542-6B045D1C56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123" y="3892570"/>
            <a:ext cx="914400" cy="914400"/>
          </a:xfrm>
          <a:prstGeom prst="rect">
            <a:avLst/>
          </a:prstGeom>
        </p:spPr>
      </p:pic>
      <p:pic>
        <p:nvPicPr>
          <p:cNvPr id="29" name="Graphic 28" descr="Koala outline">
            <a:extLst>
              <a:ext uri="{FF2B5EF4-FFF2-40B4-BE49-F238E27FC236}">
                <a16:creationId xmlns:a16="http://schemas.microsoft.com/office/drawing/2014/main" id="{496FE567-1E1C-4182-A62C-D1D86F12B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3562" y="3880785"/>
            <a:ext cx="914400" cy="914400"/>
          </a:xfrm>
          <a:prstGeom prst="rect">
            <a:avLst/>
          </a:prstGeom>
        </p:spPr>
      </p:pic>
      <p:pic>
        <p:nvPicPr>
          <p:cNvPr id="30" name="Graphic 29" descr="Koala outline">
            <a:extLst>
              <a:ext uri="{FF2B5EF4-FFF2-40B4-BE49-F238E27FC236}">
                <a16:creationId xmlns:a16="http://schemas.microsoft.com/office/drawing/2014/main" id="{B076E68D-C31D-4F77-844F-7FDC6625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662" y="2743200"/>
            <a:ext cx="914400" cy="914400"/>
          </a:xfrm>
          <a:prstGeom prst="rect">
            <a:avLst/>
          </a:prstGeom>
        </p:spPr>
      </p:pic>
      <p:pic>
        <p:nvPicPr>
          <p:cNvPr id="31" name="Graphic 30" descr="Koala outline">
            <a:extLst>
              <a:ext uri="{FF2B5EF4-FFF2-40B4-BE49-F238E27FC236}">
                <a16:creationId xmlns:a16="http://schemas.microsoft.com/office/drawing/2014/main" id="{12A34AE2-E866-434D-8FF6-BF6D76371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5124" y="3844589"/>
            <a:ext cx="914400" cy="914400"/>
          </a:xfrm>
          <a:prstGeom prst="rect">
            <a:avLst/>
          </a:prstGeom>
        </p:spPr>
      </p:pic>
      <p:pic>
        <p:nvPicPr>
          <p:cNvPr id="16" name="Graphic 15" descr="Kangaroo outline">
            <a:extLst>
              <a:ext uri="{FF2B5EF4-FFF2-40B4-BE49-F238E27FC236}">
                <a16:creationId xmlns:a16="http://schemas.microsoft.com/office/drawing/2014/main" id="{5914FFF2-F249-4C42-8FBF-31713715F9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9396" y="2819255"/>
            <a:ext cx="914400" cy="914400"/>
          </a:xfrm>
          <a:prstGeom prst="rect">
            <a:avLst/>
          </a:prstGeom>
        </p:spPr>
      </p:pic>
      <p:pic>
        <p:nvPicPr>
          <p:cNvPr id="17" name="Graphic 16" descr="Kangaroo outline">
            <a:extLst>
              <a:ext uri="{FF2B5EF4-FFF2-40B4-BE49-F238E27FC236}">
                <a16:creationId xmlns:a16="http://schemas.microsoft.com/office/drawing/2014/main" id="{1ED279BA-331E-48E1-90A3-A89B453431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3330" y="2743200"/>
            <a:ext cx="914400" cy="914400"/>
          </a:xfrm>
          <a:prstGeom prst="rect">
            <a:avLst/>
          </a:prstGeom>
        </p:spPr>
      </p:pic>
      <p:pic>
        <p:nvPicPr>
          <p:cNvPr id="18" name="Graphic 17" descr="Kangaroo outline">
            <a:extLst>
              <a:ext uri="{FF2B5EF4-FFF2-40B4-BE49-F238E27FC236}">
                <a16:creationId xmlns:a16="http://schemas.microsoft.com/office/drawing/2014/main" id="{4BB67B2C-9B93-4AAD-8FAF-28DA437DB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1142" y="2743200"/>
            <a:ext cx="914400" cy="914400"/>
          </a:xfrm>
          <a:prstGeom prst="rect">
            <a:avLst/>
          </a:prstGeom>
        </p:spPr>
      </p:pic>
      <p:pic>
        <p:nvPicPr>
          <p:cNvPr id="20" name="Graphic 19" descr="Koala outline">
            <a:extLst>
              <a:ext uri="{FF2B5EF4-FFF2-40B4-BE49-F238E27FC236}">
                <a16:creationId xmlns:a16="http://schemas.microsoft.com/office/drawing/2014/main" id="{6BD238E2-72FD-4448-8E5B-EC9CDB9245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8305" y="2793097"/>
            <a:ext cx="914400" cy="914400"/>
          </a:xfrm>
          <a:prstGeom prst="rect">
            <a:avLst/>
          </a:prstGeom>
        </p:spPr>
      </p:pic>
      <p:graphicFrame>
        <p:nvGraphicFramePr>
          <p:cNvPr id="32" name="Chart 31">
            <a:extLst>
              <a:ext uri="{FF2B5EF4-FFF2-40B4-BE49-F238E27FC236}">
                <a16:creationId xmlns:a16="http://schemas.microsoft.com/office/drawing/2014/main" id="{BCB70630-3419-4C98-8B9C-2B5F5D822CE1}"/>
              </a:ext>
            </a:extLst>
          </p:cNvPr>
          <p:cNvGraphicFramePr/>
          <p:nvPr>
            <p:extLst>
              <p:ext uri="{D42A27DB-BD31-4B8C-83A1-F6EECF244321}">
                <p14:modId xmlns:p14="http://schemas.microsoft.com/office/powerpoint/2010/main" val="1733797116"/>
              </p:ext>
            </p:extLst>
          </p:nvPr>
        </p:nvGraphicFramePr>
        <p:xfrm>
          <a:off x="7660196" y="222229"/>
          <a:ext cx="4606771" cy="3670341"/>
        </p:xfrm>
        <a:graphic>
          <a:graphicData uri="http://schemas.openxmlformats.org/drawingml/2006/chart">
            <c:chart xmlns:c="http://schemas.openxmlformats.org/drawingml/2006/chart" xmlns:r="http://schemas.openxmlformats.org/officeDocument/2006/relationships" r:id="rId6"/>
          </a:graphicData>
        </a:graphic>
      </p:graphicFrame>
      <p:sp>
        <p:nvSpPr>
          <p:cNvPr id="26" name="Rectangle: Rounded Corners 25">
            <a:extLst>
              <a:ext uri="{FF2B5EF4-FFF2-40B4-BE49-F238E27FC236}">
                <a16:creationId xmlns:a16="http://schemas.microsoft.com/office/drawing/2014/main" id="{9D1F48C0-3A08-4170-81CF-566377ADFFD0}"/>
              </a:ext>
            </a:extLst>
          </p:cNvPr>
          <p:cNvSpPr/>
          <p:nvPr/>
        </p:nvSpPr>
        <p:spPr>
          <a:xfrm>
            <a:off x="4281505" y="1507145"/>
            <a:ext cx="1271084" cy="35109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Rounded Corners 32">
            <a:extLst>
              <a:ext uri="{FF2B5EF4-FFF2-40B4-BE49-F238E27FC236}">
                <a16:creationId xmlns:a16="http://schemas.microsoft.com/office/drawing/2014/main" id="{9EFE75ED-99FA-48E7-B3FA-72D6538DD2AB}"/>
              </a:ext>
            </a:extLst>
          </p:cNvPr>
          <p:cNvSpPr/>
          <p:nvPr/>
        </p:nvSpPr>
        <p:spPr>
          <a:xfrm>
            <a:off x="1613127" y="1444936"/>
            <a:ext cx="1271084" cy="35109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793F8198-6959-40CB-BB57-13CD07FCCD73}"/>
              </a:ext>
            </a:extLst>
          </p:cNvPr>
          <p:cNvSpPr/>
          <p:nvPr/>
        </p:nvSpPr>
        <p:spPr>
          <a:xfrm>
            <a:off x="2910016" y="1444936"/>
            <a:ext cx="1271084" cy="35109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Rounded Corners 34">
            <a:extLst>
              <a:ext uri="{FF2B5EF4-FFF2-40B4-BE49-F238E27FC236}">
                <a16:creationId xmlns:a16="http://schemas.microsoft.com/office/drawing/2014/main" id="{29FAC23A-4A54-4A50-A7CA-D5E41AF39F89}"/>
              </a:ext>
            </a:extLst>
          </p:cNvPr>
          <p:cNvSpPr/>
          <p:nvPr/>
        </p:nvSpPr>
        <p:spPr>
          <a:xfrm>
            <a:off x="5621051" y="1494833"/>
            <a:ext cx="1271084" cy="35109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Rounded Corners 35">
            <a:extLst>
              <a:ext uri="{FF2B5EF4-FFF2-40B4-BE49-F238E27FC236}">
                <a16:creationId xmlns:a16="http://schemas.microsoft.com/office/drawing/2014/main" id="{896F1420-D9C1-4138-A8A5-A3DE29879443}"/>
              </a:ext>
            </a:extLst>
          </p:cNvPr>
          <p:cNvSpPr/>
          <p:nvPr/>
        </p:nvSpPr>
        <p:spPr>
          <a:xfrm>
            <a:off x="6899963" y="1468531"/>
            <a:ext cx="1271084" cy="351092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37" name="Chart 36">
            <a:extLst>
              <a:ext uri="{FF2B5EF4-FFF2-40B4-BE49-F238E27FC236}">
                <a16:creationId xmlns:a16="http://schemas.microsoft.com/office/drawing/2014/main" id="{257CB226-23E3-4B07-8DAE-FB397F2E1A53}"/>
              </a:ext>
            </a:extLst>
          </p:cNvPr>
          <p:cNvGraphicFramePr/>
          <p:nvPr>
            <p:extLst>
              <p:ext uri="{D42A27DB-BD31-4B8C-83A1-F6EECF244321}">
                <p14:modId xmlns:p14="http://schemas.microsoft.com/office/powerpoint/2010/main" val="644395456"/>
              </p:ext>
            </p:extLst>
          </p:nvPr>
        </p:nvGraphicFramePr>
        <p:xfrm>
          <a:off x="8245647" y="4052726"/>
          <a:ext cx="3184353" cy="2502135"/>
        </p:xfrm>
        <a:graphic>
          <a:graphicData uri="http://schemas.openxmlformats.org/drawingml/2006/chart">
            <c:chart xmlns:c="http://schemas.openxmlformats.org/drawingml/2006/chart" xmlns:r="http://schemas.openxmlformats.org/officeDocument/2006/relationships" r:id="rId7"/>
          </a:graphicData>
        </a:graphic>
      </p:graphicFrame>
      <p:sp>
        <p:nvSpPr>
          <p:cNvPr id="3" name="Rectangle: Rounded Corners 2">
            <a:extLst>
              <a:ext uri="{FF2B5EF4-FFF2-40B4-BE49-F238E27FC236}">
                <a16:creationId xmlns:a16="http://schemas.microsoft.com/office/drawing/2014/main" id="{3DA31D0B-B4E9-472B-A4DD-13EB889E3AE7}"/>
              </a:ext>
            </a:extLst>
          </p:cNvPr>
          <p:cNvSpPr/>
          <p:nvPr/>
        </p:nvSpPr>
        <p:spPr>
          <a:xfrm>
            <a:off x="1701763" y="5572125"/>
            <a:ext cx="6469284" cy="756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chemeClr val="tx1"/>
                </a:solidFill>
              </a:rPr>
              <a:t>Error: 6%</a:t>
            </a:r>
            <a:endParaRPr lang="en-AU" b="1" dirty="0">
              <a:solidFill>
                <a:schemeClr val="tx1"/>
              </a:solidFill>
            </a:endParaRPr>
          </a:p>
        </p:txBody>
      </p:sp>
    </p:spTree>
    <p:extLst>
      <p:ext uri="{BB962C8B-B14F-4D97-AF65-F5344CB8AC3E}">
        <p14:creationId xmlns:p14="http://schemas.microsoft.com/office/powerpoint/2010/main" val="1802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9E-D73C-431D-B877-7E5BCA1DEDDB}"/>
              </a:ext>
            </a:extLst>
          </p:cNvPr>
          <p:cNvSpPr>
            <a:spLocks noGrp="1"/>
          </p:cNvSpPr>
          <p:nvPr>
            <p:ph type="title"/>
          </p:nvPr>
        </p:nvSpPr>
        <p:spPr/>
        <p:txBody>
          <a:bodyPr/>
          <a:lstStyle/>
          <a:p>
            <a:r>
              <a:rPr lang="hu-HU" dirty="0"/>
              <a:t>Gerrymendering </a:t>
            </a:r>
            <a:endParaRPr lang="en-AU" dirty="0"/>
          </a:p>
        </p:txBody>
      </p:sp>
      <p:pic>
        <p:nvPicPr>
          <p:cNvPr id="19" name="Graphic 18" descr="Kangaroo outline">
            <a:extLst>
              <a:ext uri="{FF2B5EF4-FFF2-40B4-BE49-F238E27FC236}">
                <a16:creationId xmlns:a16="http://schemas.microsoft.com/office/drawing/2014/main" id="{C07905E2-DADE-4698-B22F-346322E213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8351" y="1605616"/>
            <a:ext cx="914400" cy="914400"/>
          </a:xfrm>
          <a:prstGeom prst="rect">
            <a:avLst/>
          </a:prstGeom>
        </p:spPr>
      </p:pic>
      <p:pic>
        <p:nvPicPr>
          <p:cNvPr id="21" name="Graphic 20" descr="Koala outline">
            <a:extLst>
              <a:ext uri="{FF2B5EF4-FFF2-40B4-BE49-F238E27FC236}">
                <a16:creationId xmlns:a16="http://schemas.microsoft.com/office/drawing/2014/main" id="{5AC24522-2905-4A65-8280-9F74105484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5582" y="3880785"/>
            <a:ext cx="914400" cy="914400"/>
          </a:xfrm>
          <a:prstGeom prst="rect">
            <a:avLst/>
          </a:prstGeom>
        </p:spPr>
      </p:pic>
      <p:pic>
        <p:nvPicPr>
          <p:cNvPr id="22" name="Graphic 21" descr="Kangaroo outline">
            <a:extLst>
              <a:ext uri="{FF2B5EF4-FFF2-40B4-BE49-F238E27FC236}">
                <a16:creationId xmlns:a16="http://schemas.microsoft.com/office/drawing/2014/main" id="{261DB755-B24A-4176-9118-143FDB8B8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4" y="1605616"/>
            <a:ext cx="914400" cy="914400"/>
          </a:xfrm>
          <a:prstGeom prst="rect">
            <a:avLst/>
          </a:prstGeom>
        </p:spPr>
      </p:pic>
      <p:pic>
        <p:nvPicPr>
          <p:cNvPr id="23" name="Graphic 22" descr="Kangaroo outline">
            <a:extLst>
              <a:ext uri="{FF2B5EF4-FFF2-40B4-BE49-F238E27FC236}">
                <a16:creationId xmlns:a16="http://schemas.microsoft.com/office/drawing/2014/main" id="{C54986A7-CE34-4F4E-A130-CA7B19E965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610" y="1649429"/>
            <a:ext cx="914400" cy="914400"/>
          </a:xfrm>
          <a:prstGeom prst="rect">
            <a:avLst/>
          </a:prstGeom>
        </p:spPr>
      </p:pic>
      <p:pic>
        <p:nvPicPr>
          <p:cNvPr id="24" name="Graphic 23" descr="Kangaroo outline">
            <a:extLst>
              <a:ext uri="{FF2B5EF4-FFF2-40B4-BE49-F238E27FC236}">
                <a16:creationId xmlns:a16="http://schemas.microsoft.com/office/drawing/2014/main" id="{2A285BC4-4B49-4272-AC9E-A7054E76D4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6869" y="1758165"/>
            <a:ext cx="914400" cy="914400"/>
          </a:xfrm>
          <a:prstGeom prst="rect">
            <a:avLst/>
          </a:prstGeom>
        </p:spPr>
      </p:pic>
      <p:pic>
        <p:nvPicPr>
          <p:cNvPr id="25" name="Graphic 24" descr="Kangaroo outline">
            <a:extLst>
              <a:ext uri="{FF2B5EF4-FFF2-40B4-BE49-F238E27FC236}">
                <a16:creationId xmlns:a16="http://schemas.microsoft.com/office/drawing/2014/main" id="{2A63A2CE-CB82-4744-B214-B176867F8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0690" y="1641812"/>
            <a:ext cx="914400" cy="914400"/>
          </a:xfrm>
          <a:prstGeom prst="rect">
            <a:avLst/>
          </a:prstGeom>
        </p:spPr>
      </p:pic>
      <p:pic>
        <p:nvPicPr>
          <p:cNvPr id="27" name="Graphic 26" descr="Koala outline">
            <a:extLst>
              <a:ext uri="{FF2B5EF4-FFF2-40B4-BE49-F238E27FC236}">
                <a16:creationId xmlns:a16="http://schemas.microsoft.com/office/drawing/2014/main" id="{0F30DE87-08D6-430F-B1F3-31327DE6FD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1763" y="3892570"/>
            <a:ext cx="914400" cy="914400"/>
          </a:xfrm>
          <a:prstGeom prst="rect">
            <a:avLst/>
          </a:prstGeom>
        </p:spPr>
      </p:pic>
      <p:pic>
        <p:nvPicPr>
          <p:cNvPr id="28" name="Graphic 27" descr="Koala outline">
            <a:extLst>
              <a:ext uri="{FF2B5EF4-FFF2-40B4-BE49-F238E27FC236}">
                <a16:creationId xmlns:a16="http://schemas.microsoft.com/office/drawing/2014/main" id="{8BA8998F-CB8C-45E3-B542-6B045D1C56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123" y="3892570"/>
            <a:ext cx="914400" cy="914400"/>
          </a:xfrm>
          <a:prstGeom prst="rect">
            <a:avLst/>
          </a:prstGeom>
        </p:spPr>
      </p:pic>
      <p:pic>
        <p:nvPicPr>
          <p:cNvPr id="29" name="Graphic 28" descr="Koala outline">
            <a:extLst>
              <a:ext uri="{FF2B5EF4-FFF2-40B4-BE49-F238E27FC236}">
                <a16:creationId xmlns:a16="http://schemas.microsoft.com/office/drawing/2014/main" id="{496FE567-1E1C-4182-A62C-D1D86F12B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3562" y="3880785"/>
            <a:ext cx="914400" cy="914400"/>
          </a:xfrm>
          <a:prstGeom prst="rect">
            <a:avLst/>
          </a:prstGeom>
        </p:spPr>
      </p:pic>
      <p:pic>
        <p:nvPicPr>
          <p:cNvPr id="30" name="Graphic 29" descr="Koala outline">
            <a:extLst>
              <a:ext uri="{FF2B5EF4-FFF2-40B4-BE49-F238E27FC236}">
                <a16:creationId xmlns:a16="http://schemas.microsoft.com/office/drawing/2014/main" id="{B076E68D-C31D-4F77-844F-7FDC6625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662" y="2743200"/>
            <a:ext cx="914400" cy="914400"/>
          </a:xfrm>
          <a:prstGeom prst="rect">
            <a:avLst/>
          </a:prstGeom>
        </p:spPr>
      </p:pic>
      <p:pic>
        <p:nvPicPr>
          <p:cNvPr id="31" name="Graphic 30" descr="Koala outline">
            <a:extLst>
              <a:ext uri="{FF2B5EF4-FFF2-40B4-BE49-F238E27FC236}">
                <a16:creationId xmlns:a16="http://schemas.microsoft.com/office/drawing/2014/main" id="{12A34AE2-E866-434D-8FF6-BF6D76371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5124" y="3844589"/>
            <a:ext cx="914400" cy="914400"/>
          </a:xfrm>
          <a:prstGeom prst="rect">
            <a:avLst/>
          </a:prstGeom>
        </p:spPr>
      </p:pic>
      <p:pic>
        <p:nvPicPr>
          <p:cNvPr id="16" name="Graphic 15" descr="Kangaroo outline">
            <a:extLst>
              <a:ext uri="{FF2B5EF4-FFF2-40B4-BE49-F238E27FC236}">
                <a16:creationId xmlns:a16="http://schemas.microsoft.com/office/drawing/2014/main" id="{5914FFF2-F249-4C42-8FBF-31713715F9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9396" y="2819255"/>
            <a:ext cx="914400" cy="914400"/>
          </a:xfrm>
          <a:prstGeom prst="rect">
            <a:avLst/>
          </a:prstGeom>
        </p:spPr>
      </p:pic>
      <p:pic>
        <p:nvPicPr>
          <p:cNvPr id="17" name="Graphic 16" descr="Kangaroo outline">
            <a:extLst>
              <a:ext uri="{FF2B5EF4-FFF2-40B4-BE49-F238E27FC236}">
                <a16:creationId xmlns:a16="http://schemas.microsoft.com/office/drawing/2014/main" id="{1ED279BA-331E-48E1-90A3-A89B453431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3330" y="2743200"/>
            <a:ext cx="914400" cy="914400"/>
          </a:xfrm>
          <a:prstGeom prst="rect">
            <a:avLst/>
          </a:prstGeom>
        </p:spPr>
      </p:pic>
      <p:pic>
        <p:nvPicPr>
          <p:cNvPr id="18" name="Graphic 17" descr="Kangaroo outline">
            <a:extLst>
              <a:ext uri="{FF2B5EF4-FFF2-40B4-BE49-F238E27FC236}">
                <a16:creationId xmlns:a16="http://schemas.microsoft.com/office/drawing/2014/main" id="{4BB67B2C-9B93-4AAD-8FAF-28DA437DB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1142" y="2743200"/>
            <a:ext cx="914400" cy="914400"/>
          </a:xfrm>
          <a:prstGeom prst="rect">
            <a:avLst/>
          </a:prstGeom>
        </p:spPr>
      </p:pic>
      <p:pic>
        <p:nvPicPr>
          <p:cNvPr id="20" name="Graphic 19" descr="Koala outline">
            <a:extLst>
              <a:ext uri="{FF2B5EF4-FFF2-40B4-BE49-F238E27FC236}">
                <a16:creationId xmlns:a16="http://schemas.microsoft.com/office/drawing/2014/main" id="{6BD238E2-72FD-4448-8E5B-EC9CDB9245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8305" y="2793097"/>
            <a:ext cx="914400" cy="914400"/>
          </a:xfrm>
          <a:prstGeom prst="rect">
            <a:avLst/>
          </a:prstGeom>
        </p:spPr>
      </p:pic>
      <p:graphicFrame>
        <p:nvGraphicFramePr>
          <p:cNvPr id="32" name="Chart 31">
            <a:extLst>
              <a:ext uri="{FF2B5EF4-FFF2-40B4-BE49-F238E27FC236}">
                <a16:creationId xmlns:a16="http://schemas.microsoft.com/office/drawing/2014/main" id="{BCB70630-3419-4C98-8B9C-2B5F5D822CE1}"/>
              </a:ext>
            </a:extLst>
          </p:cNvPr>
          <p:cNvGraphicFramePr/>
          <p:nvPr>
            <p:extLst>
              <p:ext uri="{D42A27DB-BD31-4B8C-83A1-F6EECF244321}">
                <p14:modId xmlns:p14="http://schemas.microsoft.com/office/powerpoint/2010/main" val="2459987322"/>
              </p:ext>
            </p:extLst>
          </p:nvPr>
        </p:nvGraphicFramePr>
        <p:xfrm>
          <a:off x="7761365" y="175732"/>
          <a:ext cx="4606771" cy="3670341"/>
        </p:xfrm>
        <a:graphic>
          <a:graphicData uri="http://schemas.openxmlformats.org/drawingml/2006/chart">
            <c:chart xmlns:c="http://schemas.openxmlformats.org/drawingml/2006/chart" xmlns:r="http://schemas.openxmlformats.org/officeDocument/2006/relationships" r:id="rId6"/>
          </a:graphicData>
        </a:graphic>
      </p:graphicFrame>
      <p:sp>
        <p:nvSpPr>
          <p:cNvPr id="26" name="Rectangle: Rounded Corners 25">
            <a:extLst>
              <a:ext uri="{FF2B5EF4-FFF2-40B4-BE49-F238E27FC236}">
                <a16:creationId xmlns:a16="http://schemas.microsoft.com/office/drawing/2014/main" id="{B58A56C3-9DB5-4BBE-AE1A-C27375BB48E7}"/>
              </a:ext>
            </a:extLst>
          </p:cNvPr>
          <p:cNvSpPr/>
          <p:nvPr/>
        </p:nvSpPr>
        <p:spPr>
          <a:xfrm>
            <a:off x="1701763" y="5572125"/>
            <a:ext cx="6469284" cy="756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chemeClr val="tx1"/>
                </a:solidFill>
              </a:rPr>
              <a:t>Error: 6 + 2x20 = 46%</a:t>
            </a:r>
            <a:endParaRPr lang="en-AU" b="1" dirty="0">
              <a:solidFill>
                <a:schemeClr val="tx1"/>
              </a:solidFill>
            </a:endParaRP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D09153D8-DA10-47CE-99CF-41C282235491}"/>
                  </a:ext>
                </a:extLst>
              </p14:cNvPr>
              <p14:cNvContentPartPr/>
              <p14:nvPr/>
            </p14:nvContentPartPr>
            <p14:xfrm>
              <a:off x="5670633" y="2784628"/>
              <a:ext cx="2400120" cy="2284200"/>
            </p14:xfrm>
          </p:contentPart>
        </mc:Choice>
        <mc:Fallback xmlns="">
          <p:pic>
            <p:nvPicPr>
              <p:cNvPr id="3" name="Ink 2">
                <a:extLst>
                  <a:ext uri="{FF2B5EF4-FFF2-40B4-BE49-F238E27FC236}">
                    <a16:creationId xmlns:a16="http://schemas.microsoft.com/office/drawing/2014/main" id="{D09153D8-DA10-47CE-99CF-41C282235491}"/>
                  </a:ext>
                </a:extLst>
              </p:cNvPr>
              <p:cNvPicPr/>
              <p:nvPr/>
            </p:nvPicPr>
            <p:blipFill>
              <a:blip r:embed="rId8"/>
              <a:stretch>
                <a:fillRect/>
              </a:stretch>
            </p:blipFill>
            <p:spPr>
              <a:xfrm>
                <a:off x="5607993" y="2721988"/>
                <a:ext cx="2525760" cy="2409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9AE1F2F8-901C-4A0F-8566-4E6CCF0B93DD}"/>
                  </a:ext>
                </a:extLst>
              </p14:cNvPr>
              <p14:cNvContentPartPr/>
              <p14:nvPr/>
            </p14:nvContentPartPr>
            <p14:xfrm>
              <a:off x="5519433" y="1587988"/>
              <a:ext cx="2729160" cy="2153880"/>
            </p14:xfrm>
          </p:contentPart>
        </mc:Choice>
        <mc:Fallback xmlns="">
          <p:pic>
            <p:nvPicPr>
              <p:cNvPr id="4" name="Ink 3">
                <a:extLst>
                  <a:ext uri="{FF2B5EF4-FFF2-40B4-BE49-F238E27FC236}">
                    <a16:creationId xmlns:a16="http://schemas.microsoft.com/office/drawing/2014/main" id="{9AE1F2F8-901C-4A0F-8566-4E6CCF0B93DD}"/>
                  </a:ext>
                </a:extLst>
              </p:cNvPr>
              <p:cNvPicPr/>
              <p:nvPr/>
            </p:nvPicPr>
            <p:blipFill>
              <a:blip r:embed="rId10"/>
              <a:stretch>
                <a:fillRect/>
              </a:stretch>
            </p:blipFill>
            <p:spPr>
              <a:xfrm>
                <a:off x="5456793" y="1525348"/>
                <a:ext cx="2854800" cy="227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20B20BBB-2CF1-44BE-B2AA-216FDC1401ED}"/>
                  </a:ext>
                </a:extLst>
              </p14:cNvPr>
              <p14:cNvContentPartPr/>
              <p14:nvPr/>
            </p14:nvContentPartPr>
            <p14:xfrm>
              <a:off x="4206153" y="1692388"/>
              <a:ext cx="1221120" cy="3260520"/>
            </p14:xfrm>
          </p:contentPart>
        </mc:Choice>
        <mc:Fallback xmlns="">
          <p:pic>
            <p:nvPicPr>
              <p:cNvPr id="5" name="Ink 4">
                <a:extLst>
                  <a:ext uri="{FF2B5EF4-FFF2-40B4-BE49-F238E27FC236}">
                    <a16:creationId xmlns:a16="http://schemas.microsoft.com/office/drawing/2014/main" id="{20B20BBB-2CF1-44BE-B2AA-216FDC1401ED}"/>
                  </a:ext>
                </a:extLst>
              </p:cNvPr>
              <p:cNvPicPr/>
              <p:nvPr/>
            </p:nvPicPr>
            <p:blipFill>
              <a:blip r:embed="rId12"/>
              <a:stretch>
                <a:fillRect/>
              </a:stretch>
            </p:blipFill>
            <p:spPr>
              <a:xfrm>
                <a:off x="4143513" y="1629388"/>
                <a:ext cx="1346760" cy="3386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C14CE99D-C186-43B5-B638-D1F6EF59D161}"/>
                  </a:ext>
                </a:extLst>
              </p14:cNvPr>
              <p14:cNvContentPartPr/>
              <p14:nvPr/>
            </p14:nvContentPartPr>
            <p14:xfrm>
              <a:off x="2901513" y="1475308"/>
              <a:ext cx="1220040" cy="3613680"/>
            </p14:xfrm>
          </p:contentPart>
        </mc:Choice>
        <mc:Fallback xmlns="">
          <p:pic>
            <p:nvPicPr>
              <p:cNvPr id="6" name="Ink 5">
                <a:extLst>
                  <a:ext uri="{FF2B5EF4-FFF2-40B4-BE49-F238E27FC236}">
                    <a16:creationId xmlns:a16="http://schemas.microsoft.com/office/drawing/2014/main" id="{C14CE99D-C186-43B5-B638-D1F6EF59D161}"/>
                  </a:ext>
                </a:extLst>
              </p:cNvPr>
              <p:cNvPicPr/>
              <p:nvPr/>
            </p:nvPicPr>
            <p:blipFill>
              <a:blip r:embed="rId14"/>
              <a:stretch>
                <a:fillRect/>
              </a:stretch>
            </p:blipFill>
            <p:spPr>
              <a:xfrm>
                <a:off x="2838873" y="1412308"/>
                <a:ext cx="1345680" cy="3739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BCF476FC-6067-4562-91A8-226FC6E5E125}"/>
                  </a:ext>
                </a:extLst>
              </p14:cNvPr>
              <p14:cNvContentPartPr/>
              <p14:nvPr/>
            </p14:nvContentPartPr>
            <p14:xfrm>
              <a:off x="1231833" y="1329508"/>
              <a:ext cx="1734840" cy="3696120"/>
            </p14:xfrm>
          </p:contentPart>
        </mc:Choice>
        <mc:Fallback xmlns="">
          <p:pic>
            <p:nvPicPr>
              <p:cNvPr id="7" name="Ink 6">
                <a:extLst>
                  <a:ext uri="{FF2B5EF4-FFF2-40B4-BE49-F238E27FC236}">
                    <a16:creationId xmlns:a16="http://schemas.microsoft.com/office/drawing/2014/main" id="{BCF476FC-6067-4562-91A8-226FC6E5E125}"/>
                  </a:ext>
                </a:extLst>
              </p:cNvPr>
              <p:cNvPicPr/>
              <p:nvPr/>
            </p:nvPicPr>
            <p:blipFill>
              <a:blip r:embed="rId16"/>
              <a:stretch>
                <a:fillRect/>
              </a:stretch>
            </p:blipFill>
            <p:spPr>
              <a:xfrm>
                <a:off x="1168833" y="1266508"/>
                <a:ext cx="1860480" cy="3821760"/>
              </a:xfrm>
              <a:prstGeom prst="rect">
                <a:avLst/>
              </a:prstGeom>
            </p:spPr>
          </p:pic>
        </mc:Fallback>
      </mc:AlternateContent>
      <p:graphicFrame>
        <p:nvGraphicFramePr>
          <p:cNvPr id="34" name="Chart 33">
            <a:extLst>
              <a:ext uri="{FF2B5EF4-FFF2-40B4-BE49-F238E27FC236}">
                <a16:creationId xmlns:a16="http://schemas.microsoft.com/office/drawing/2014/main" id="{B1C7972D-9DB0-4547-B52D-99394F1BB83A}"/>
              </a:ext>
            </a:extLst>
          </p:cNvPr>
          <p:cNvGraphicFramePr/>
          <p:nvPr>
            <p:extLst>
              <p:ext uri="{D42A27DB-BD31-4B8C-83A1-F6EECF244321}">
                <p14:modId xmlns:p14="http://schemas.microsoft.com/office/powerpoint/2010/main" val="3181199849"/>
              </p:ext>
            </p:extLst>
          </p:nvPr>
        </p:nvGraphicFramePr>
        <p:xfrm>
          <a:off x="8245647" y="4052726"/>
          <a:ext cx="3184353" cy="2502135"/>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1322273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913D-009F-4435-ABE5-49C98A7A6E8B}"/>
              </a:ext>
            </a:extLst>
          </p:cNvPr>
          <p:cNvSpPr>
            <a:spLocks noGrp="1"/>
          </p:cNvSpPr>
          <p:nvPr>
            <p:ph type="title"/>
          </p:nvPr>
        </p:nvSpPr>
        <p:spPr>
          <a:xfrm>
            <a:off x="1251678" y="382385"/>
            <a:ext cx="10178322" cy="741565"/>
          </a:xfrm>
        </p:spPr>
        <p:txBody>
          <a:bodyPr>
            <a:normAutofit fontScale="90000"/>
          </a:bodyPr>
          <a:lstStyle/>
          <a:p>
            <a:r>
              <a:rPr lang="hu-HU" dirty="0"/>
              <a:t>Agenda</a:t>
            </a:r>
            <a:endParaRPr lang="en-AU" dirty="0"/>
          </a:p>
        </p:txBody>
      </p:sp>
      <p:sp>
        <p:nvSpPr>
          <p:cNvPr id="3" name="Content Placeholder 2">
            <a:extLst>
              <a:ext uri="{FF2B5EF4-FFF2-40B4-BE49-F238E27FC236}">
                <a16:creationId xmlns:a16="http://schemas.microsoft.com/office/drawing/2014/main" id="{2BA17679-ECB1-4FEA-912C-B2A3C80F3BC0}"/>
              </a:ext>
            </a:extLst>
          </p:cNvPr>
          <p:cNvSpPr>
            <a:spLocks noGrp="1"/>
          </p:cNvSpPr>
          <p:nvPr>
            <p:ph idx="1"/>
          </p:nvPr>
        </p:nvSpPr>
        <p:spPr>
          <a:xfrm>
            <a:off x="1337403" y="1123950"/>
            <a:ext cx="10178322" cy="5457825"/>
          </a:xfrm>
        </p:spPr>
        <p:txBody>
          <a:bodyPr>
            <a:normAutofit/>
          </a:bodyPr>
          <a:lstStyle/>
          <a:p>
            <a:pPr>
              <a:lnSpc>
                <a:spcPct val="100000"/>
              </a:lnSpc>
            </a:pPr>
            <a:r>
              <a:rPr lang="hu-HU" sz="900" dirty="0"/>
              <a:t>Basics: </a:t>
            </a:r>
          </a:p>
          <a:p>
            <a:pPr>
              <a:lnSpc>
                <a:spcPct val="100000"/>
              </a:lnSpc>
            </a:pPr>
            <a:r>
              <a:rPr lang="hu-HU" sz="900" dirty="0"/>
              <a:t>Restrictions of decision-making: </a:t>
            </a:r>
          </a:p>
          <a:p>
            <a:pPr lvl="1">
              <a:lnSpc>
                <a:spcPct val="100000"/>
              </a:lnSpc>
            </a:pPr>
            <a:r>
              <a:rPr lang="hu-HU" sz="800" b="1" dirty="0"/>
              <a:t>Condorcet – criterion</a:t>
            </a:r>
          </a:p>
          <a:p>
            <a:pPr lvl="1">
              <a:lnSpc>
                <a:spcPct val="100000"/>
              </a:lnSpc>
            </a:pPr>
            <a:r>
              <a:rPr lang="hu-HU" sz="800" b="1" dirty="0"/>
              <a:t>Black’s Median-voter theorem</a:t>
            </a:r>
          </a:p>
          <a:p>
            <a:pPr lvl="1">
              <a:lnSpc>
                <a:spcPct val="100000"/>
              </a:lnSpc>
            </a:pPr>
            <a:r>
              <a:rPr lang="hu-HU" sz="800" b="1" dirty="0"/>
              <a:t>Arrows’ impossibility theorem</a:t>
            </a:r>
          </a:p>
          <a:p>
            <a:pPr lvl="1">
              <a:lnSpc>
                <a:spcPct val="100000"/>
              </a:lnSpc>
            </a:pPr>
            <a:r>
              <a:rPr lang="hu-HU" sz="800" b="1" dirty="0"/>
              <a:t>Sen’s liberal paradox</a:t>
            </a:r>
          </a:p>
          <a:p>
            <a:pPr>
              <a:lnSpc>
                <a:spcPct val="100000"/>
              </a:lnSpc>
            </a:pPr>
            <a:r>
              <a:rPr lang="hu-HU" sz="900" dirty="0"/>
              <a:t>Good-to-have knowledge snippets :</a:t>
            </a:r>
          </a:p>
          <a:p>
            <a:pPr lvl="1">
              <a:lnSpc>
                <a:spcPct val="100000"/>
              </a:lnSpc>
            </a:pPr>
            <a:r>
              <a:rPr lang="hu-HU" sz="800" b="1" dirty="0"/>
              <a:t>Representation error</a:t>
            </a:r>
          </a:p>
          <a:p>
            <a:pPr lvl="1">
              <a:lnSpc>
                <a:spcPct val="100000"/>
              </a:lnSpc>
            </a:pPr>
            <a:r>
              <a:rPr lang="hu-HU" sz="800" b="1" dirty="0"/>
              <a:t>Spoiler-effect  (FPTP, MNTV, IR)</a:t>
            </a:r>
          </a:p>
          <a:p>
            <a:pPr lvl="1">
              <a:lnSpc>
                <a:spcPct val="100000"/>
              </a:lnSpc>
            </a:pPr>
            <a:r>
              <a:rPr lang="hu-HU" sz="800" b="1" dirty="0"/>
              <a:t>Chicken-dilemma (AV)</a:t>
            </a:r>
          </a:p>
          <a:p>
            <a:pPr lvl="1">
              <a:lnSpc>
                <a:spcPct val="100000"/>
              </a:lnSpc>
            </a:pPr>
            <a:r>
              <a:rPr lang="hu-HU" sz="800" b="1" dirty="0"/>
              <a:t>How gerrymendering works?  (FPTP )</a:t>
            </a:r>
          </a:p>
          <a:p>
            <a:pPr lvl="1">
              <a:lnSpc>
                <a:spcPct val="100000"/>
              </a:lnSpc>
            </a:pPr>
            <a:r>
              <a:rPr lang="hu-HU" sz="800" b="1" dirty="0"/>
              <a:t>Spatial distribution model  </a:t>
            </a:r>
          </a:p>
          <a:p>
            <a:pPr lvl="1">
              <a:lnSpc>
                <a:spcPct val="100000"/>
              </a:lnSpc>
            </a:pPr>
            <a:r>
              <a:rPr lang="hu-HU" sz="800" dirty="0"/>
              <a:t>Electronic voting</a:t>
            </a:r>
          </a:p>
          <a:p>
            <a:pPr>
              <a:lnSpc>
                <a:spcPct val="100000"/>
              </a:lnSpc>
            </a:pPr>
            <a:r>
              <a:rPr lang="hu-HU" sz="900" dirty="0"/>
              <a:t>Specific voting systems: </a:t>
            </a:r>
          </a:p>
          <a:p>
            <a:pPr lvl="1">
              <a:lnSpc>
                <a:spcPct val="100000"/>
              </a:lnSpc>
            </a:pPr>
            <a:r>
              <a:rPr lang="hu-HU" sz="800" b="1" dirty="0"/>
              <a:t>First Past The Post  (FPTP)</a:t>
            </a:r>
          </a:p>
          <a:p>
            <a:pPr lvl="1">
              <a:lnSpc>
                <a:spcPct val="100000"/>
              </a:lnSpc>
            </a:pPr>
            <a:r>
              <a:rPr lang="hu-HU" sz="800" b="1" dirty="0"/>
              <a:t>Instant-runoff (IR)</a:t>
            </a:r>
          </a:p>
          <a:p>
            <a:pPr lvl="1">
              <a:lnSpc>
                <a:spcPct val="100000"/>
              </a:lnSpc>
            </a:pPr>
            <a:r>
              <a:rPr lang="hu-HU" sz="800" b="1" dirty="0"/>
              <a:t>Approval voting (AV)</a:t>
            </a:r>
          </a:p>
          <a:p>
            <a:pPr lvl="1">
              <a:lnSpc>
                <a:spcPct val="100000"/>
              </a:lnSpc>
            </a:pPr>
            <a:r>
              <a:rPr lang="hu-HU" sz="800" b="1" dirty="0"/>
              <a:t>Borda-count  (BC)</a:t>
            </a:r>
          </a:p>
          <a:p>
            <a:pPr lvl="1">
              <a:lnSpc>
                <a:spcPct val="100000"/>
              </a:lnSpc>
            </a:pPr>
            <a:r>
              <a:rPr lang="hu-HU" sz="800" b="1" dirty="0"/>
              <a:t>Mixed-member proportional (MMP)</a:t>
            </a:r>
          </a:p>
          <a:p>
            <a:pPr lvl="1">
              <a:lnSpc>
                <a:spcPct val="100000"/>
              </a:lnSpc>
            </a:pPr>
            <a:r>
              <a:rPr lang="hu-HU" sz="800" b="1" dirty="0"/>
              <a:t>Multiple non-transferable vote (MNTV)</a:t>
            </a:r>
          </a:p>
          <a:p>
            <a:pPr lvl="1">
              <a:lnSpc>
                <a:spcPct val="100000"/>
              </a:lnSpc>
            </a:pPr>
            <a:r>
              <a:rPr lang="hu-HU" sz="800" b="1" dirty="0"/>
              <a:t>Single-Transferable-Vote (STV)</a:t>
            </a:r>
          </a:p>
          <a:p>
            <a:pPr lvl="1">
              <a:lnSpc>
                <a:spcPct val="100000"/>
              </a:lnSpc>
            </a:pPr>
            <a:r>
              <a:rPr lang="hu-HU" sz="800" b="1" dirty="0"/>
              <a:t>Cardinal voting (CV)</a:t>
            </a:r>
          </a:p>
          <a:p>
            <a:pPr>
              <a:lnSpc>
                <a:spcPct val="100000"/>
              </a:lnSpc>
            </a:pPr>
            <a:r>
              <a:rPr lang="hu-HU" sz="900" dirty="0"/>
              <a:t>Takeaways</a:t>
            </a:r>
          </a:p>
        </p:txBody>
      </p:sp>
    </p:spTree>
    <p:extLst>
      <p:ext uri="{BB962C8B-B14F-4D97-AF65-F5344CB8AC3E}">
        <p14:creationId xmlns:p14="http://schemas.microsoft.com/office/powerpoint/2010/main" val="1424872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4119E-D73C-431D-B877-7E5BCA1DEDDB}"/>
              </a:ext>
            </a:extLst>
          </p:cNvPr>
          <p:cNvSpPr>
            <a:spLocks noGrp="1"/>
          </p:cNvSpPr>
          <p:nvPr>
            <p:ph type="title"/>
          </p:nvPr>
        </p:nvSpPr>
        <p:spPr/>
        <p:txBody>
          <a:bodyPr/>
          <a:lstStyle/>
          <a:p>
            <a:r>
              <a:rPr lang="hu-HU" dirty="0"/>
              <a:t>Gerrymendering </a:t>
            </a:r>
            <a:endParaRPr lang="en-AU" dirty="0"/>
          </a:p>
        </p:txBody>
      </p:sp>
      <p:pic>
        <p:nvPicPr>
          <p:cNvPr id="19" name="Graphic 18" descr="Kangaroo outline">
            <a:extLst>
              <a:ext uri="{FF2B5EF4-FFF2-40B4-BE49-F238E27FC236}">
                <a16:creationId xmlns:a16="http://schemas.microsoft.com/office/drawing/2014/main" id="{C07905E2-DADE-4698-B22F-346322E213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8351" y="1605616"/>
            <a:ext cx="914400" cy="914400"/>
          </a:xfrm>
          <a:prstGeom prst="rect">
            <a:avLst/>
          </a:prstGeom>
        </p:spPr>
      </p:pic>
      <p:pic>
        <p:nvPicPr>
          <p:cNvPr id="21" name="Graphic 20" descr="Koala outline">
            <a:extLst>
              <a:ext uri="{FF2B5EF4-FFF2-40B4-BE49-F238E27FC236}">
                <a16:creationId xmlns:a16="http://schemas.microsoft.com/office/drawing/2014/main" id="{5AC24522-2905-4A65-8280-9F74105484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5582" y="3880785"/>
            <a:ext cx="914400" cy="914400"/>
          </a:xfrm>
          <a:prstGeom prst="rect">
            <a:avLst/>
          </a:prstGeom>
        </p:spPr>
      </p:pic>
      <p:pic>
        <p:nvPicPr>
          <p:cNvPr id="22" name="Graphic 21" descr="Kangaroo outline">
            <a:extLst>
              <a:ext uri="{FF2B5EF4-FFF2-40B4-BE49-F238E27FC236}">
                <a16:creationId xmlns:a16="http://schemas.microsoft.com/office/drawing/2014/main" id="{261DB755-B24A-4176-9118-143FDB8B8D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4" y="1605616"/>
            <a:ext cx="914400" cy="914400"/>
          </a:xfrm>
          <a:prstGeom prst="rect">
            <a:avLst/>
          </a:prstGeom>
        </p:spPr>
      </p:pic>
      <p:pic>
        <p:nvPicPr>
          <p:cNvPr id="23" name="Graphic 22" descr="Kangaroo outline">
            <a:extLst>
              <a:ext uri="{FF2B5EF4-FFF2-40B4-BE49-F238E27FC236}">
                <a16:creationId xmlns:a16="http://schemas.microsoft.com/office/drawing/2014/main" id="{C54986A7-CE34-4F4E-A130-CA7B19E965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610" y="1649429"/>
            <a:ext cx="914400" cy="914400"/>
          </a:xfrm>
          <a:prstGeom prst="rect">
            <a:avLst/>
          </a:prstGeom>
        </p:spPr>
      </p:pic>
      <p:pic>
        <p:nvPicPr>
          <p:cNvPr id="24" name="Graphic 23" descr="Kangaroo outline">
            <a:extLst>
              <a:ext uri="{FF2B5EF4-FFF2-40B4-BE49-F238E27FC236}">
                <a16:creationId xmlns:a16="http://schemas.microsoft.com/office/drawing/2014/main" id="{2A285BC4-4B49-4272-AC9E-A7054E76D4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6869" y="1758165"/>
            <a:ext cx="914400" cy="914400"/>
          </a:xfrm>
          <a:prstGeom prst="rect">
            <a:avLst/>
          </a:prstGeom>
        </p:spPr>
      </p:pic>
      <p:pic>
        <p:nvPicPr>
          <p:cNvPr id="25" name="Graphic 24" descr="Kangaroo outline">
            <a:extLst>
              <a:ext uri="{FF2B5EF4-FFF2-40B4-BE49-F238E27FC236}">
                <a16:creationId xmlns:a16="http://schemas.microsoft.com/office/drawing/2014/main" id="{2A63A2CE-CB82-4744-B214-B176867F8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0690" y="1641812"/>
            <a:ext cx="914400" cy="914400"/>
          </a:xfrm>
          <a:prstGeom prst="rect">
            <a:avLst/>
          </a:prstGeom>
        </p:spPr>
      </p:pic>
      <p:pic>
        <p:nvPicPr>
          <p:cNvPr id="27" name="Graphic 26" descr="Koala outline">
            <a:extLst>
              <a:ext uri="{FF2B5EF4-FFF2-40B4-BE49-F238E27FC236}">
                <a16:creationId xmlns:a16="http://schemas.microsoft.com/office/drawing/2014/main" id="{0F30DE87-08D6-430F-B1F3-31327DE6FD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1763" y="3892570"/>
            <a:ext cx="914400" cy="914400"/>
          </a:xfrm>
          <a:prstGeom prst="rect">
            <a:avLst/>
          </a:prstGeom>
        </p:spPr>
      </p:pic>
      <p:pic>
        <p:nvPicPr>
          <p:cNvPr id="28" name="Graphic 27" descr="Koala outline">
            <a:extLst>
              <a:ext uri="{FF2B5EF4-FFF2-40B4-BE49-F238E27FC236}">
                <a16:creationId xmlns:a16="http://schemas.microsoft.com/office/drawing/2014/main" id="{8BA8998F-CB8C-45E3-B542-6B045D1C56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123" y="3892570"/>
            <a:ext cx="914400" cy="914400"/>
          </a:xfrm>
          <a:prstGeom prst="rect">
            <a:avLst/>
          </a:prstGeom>
        </p:spPr>
      </p:pic>
      <p:pic>
        <p:nvPicPr>
          <p:cNvPr id="29" name="Graphic 28" descr="Koala outline">
            <a:extLst>
              <a:ext uri="{FF2B5EF4-FFF2-40B4-BE49-F238E27FC236}">
                <a16:creationId xmlns:a16="http://schemas.microsoft.com/office/drawing/2014/main" id="{496FE567-1E1C-4182-A62C-D1D86F12B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83562" y="3880785"/>
            <a:ext cx="914400" cy="914400"/>
          </a:xfrm>
          <a:prstGeom prst="rect">
            <a:avLst/>
          </a:prstGeom>
        </p:spPr>
      </p:pic>
      <p:pic>
        <p:nvPicPr>
          <p:cNvPr id="30" name="Graphic 29" descr="Koala outline">
            <a:extLst>
              <a:ext uri="{FF2B5EF4-FFF2-40B4-BE49-F238E27FC236}">
                <a16:creationId xmlns:a16="http://schemas.microsoft.com/office/drawing/2014/main" id="{B076E68D-C31D-4F77-844F-7FDC66258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1662" y="2743200"/>
            <a:ext cx="914400" cy="914400"/>
          </a:xfrm>
          <a:prstGeom prst="rect">
            <a:avLst/>
          </a:prstGeom>
        </p:spPr>
      </p:pic>
      <p:pic>
        <p:nvPicPr>
          <p:cNvPr id="31" name="Graphic 30" descr="Koala outline">
            <a:extLst>
              <a:ext uri="{FF2B5EF4-FFF2-40B4-BE49-F238E27FC236}">
                <a16:creationId xmlns:a16="http://schemas.microsoft.com/office/drawing/2014/main" id="{12A34AE2-E866-434D-8FF6-BF6D76371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5124" y="3844589"/>
            <a:ext cx="914400" cy="914400"/>
          </a:xfrm>
          <a:prstGeom prst="rect">
            <a:avLst/>
          </a:prstGeom>
        </p:spPr>
      </p:pic>
      <p:pic>
        <p:nvPicPr>
          <p:cNvPr id="16" name="Graphic 15" descr="Kangaroo outline">
            <a:extLst>
              <a:ext uri="{FF2B5EF4-FFF2-40B4-BE49-F238E27FC236}">
                <a16:creationId xmlns:a16="http://schemas.microsoft.com/office/drawing/2014/main" id="{5914FFF2-F249-4C42-8FBF-31713715F9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9396" y="2819255"/>
            <a:ext cx="914400" cy="914400"/>
          </a:xfrm>
          <a:prstGeom prst="rect">
            <a:avLst/>
          </a:prstGeom>
        </p:spPr>
      </p:pic>
      <p:pic>
        <p:nvPicPr>
          <p:cNvPr id="17" name="Graphic 16" descr="Kangaroo outline">
            <a:extLst>
              <a:ext uri="{FF2B5EF4-FFF2-40B4-BE49-F238E27FC236}">
                <a16:creationId xmlns:a16="http://schemas.microsoft.com/office/drawing/2014/main" id="{1ED279BA-331E-48E1-90A3-A89B453431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3330" y="2743200"/>
            <a:ext cx="914400" cy="914400"/>
          </a:xfrm>
          <a:prstGeom prst="rect">
            <a:avLst/>
          </a:prstGeom>
        </p:spPr>
      </p:pic>
      <p:pic>
        <p:nvPicPr>
          <p:cNvPr id="18" name="Graphic 17" descr="Kangaroo outline">
            <a:extLst>
              <a:ext uri="{FF2B5EF4-FFF2-40B4-BE49-F238E27FC236}">
                <a16:creationId xmlns:a16="http://schemas.microsoft.com/office/drawing/2014/main" id="{4BB67B2C-9B93-4AAD-8FAF-28DA437DB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1142" y="2743200"/>
            <a:ext cx="914400" cy="914400"/>
          </a:xfrm>
          <a:prstGeom prst="rect">
            <a:avLst/>
          </a:prstGeom>
        </p:spPr>
      </p:pic>
      <p:pic>
        <p:nvPicPr>
          <p:cNvPr id="20" name="Graphic 19" descr="Koala outline">
            <a:extLst>
              <a:ext uri="{FF2B5EF4-FFF2-40B4-BE49-F238E27FC236}">
                <a16:creationId xmlns:a16="http://schemas.microsoft.com/office/drawing/2014/main" id="{6BD238E2-72FD-4448-8E5B-EC9CDB9245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78305" y="2793097"/>
            <a:ext cx="914400" cy="914400"/>
          </a:xfrm>
          <a:prstGeom prst="rect">
            <a:avLst/>
          </a:prstGeom>
        </p:spPr>
      </p:pic>
      <p:graphicFrame>
        <p:nvGraphicFramePr>
          <p:cNvPr id="32" name="Chart 31">
            <a:extLst>
              <a:ext uri="{FF2B5EF4-FFF2-40B4-BE49-F238E27FC236}">
                <a16:creationId xmlns:a16="http://schemas.microsoft.com/office/drawing/2014/main" id="{BCB70630-3419-4C98-8B9C-2B5F5D822CE1}"/>
              </a:ext>
            </a:extLst>
          </p:cNvPr>
          <p:cNvGraphicFramePr/>
          <p:nvPr/>
        </p:nvGraphicFramePr>
        <p:xfrm>
          <a:off x="7761365" y="175732"/>
          <a:ext cx="4606771" cy="3670341"/>
        </p:xfrm>
        <a:graphic>
          <a:graphicData uri="http://schemas.openxmlformats.org/drawingml/2006/chart">
            <c:chart xmlns:c="http://schemas.openxmlformats.org/drawingml/2006/chart" xmlns:r="http://schemas.openxmlformats.org/officeDocument/2006/relationships" r:id="rId6"/>
          </a:graphicData>
        </a:graphic>
      </p:graphicFrame>
      <p:sp>
        <p:nvSpPr>
          <p:cNvPr id="26" name="Rectangle: Rounded Corners 25">
            <a:extLst>
              <a:ext uri="{FF2B5EF4-FFF2-40B4-BE49-F238E27FC236}">
                <a16:creationId xmlns:a16="http://schemas.microsoft.com/office/drawing/2014/main" id="{B58A56C3-9DB5-4BBE-AE1A-C27375BB48E7}"/>
              </a:ext>
            </a:extLst>
          </p:cNvPr>
          <p:cNvSpPr/>
          <p:nvPr/>
        </p:nvSpPr>
        <p:spPr>
          <a:xfrm>
            <a:off x="1701763" y="5572125"/>
            <a:ext cx="6469284" cy="7562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b="1" dirty="0">
                <a:solidFill>
                  <a:schemeClr val="tx1"/>
                </a:solidFill>
              </a:rPr>
              <a:t>Error: 2x17 = 34%</a:t>
            </a:r>
            <a:endParaRPr lang="en-AU" b="1" dirty="0">
              <a:solidFill>
                <a:schemeClr val="tx1"/>
              </a:solidFill>
            </a:endParaRPr>
          </a:p>
        </p:txBody>
      </p:sp>
      <p:graphicFrame>
        <p:nvGraphicFramePr>
          <p:cNvPr id="34" name="Chart 33">
            <a:extLst>
              <a:ext uri="{FF2B5EF4-FFF2-40B4-BE49-F238E27FC236}">
                <a16:creationId xmlns:a16="http://schemas.microsoft.com/office/drawing/2014/main" id="{B1C7972D-9DB0-4547-B52D-99394F1BB83A}"/>
              </a:ext>
            </a:extLst>
          </p:cNvPr>
          <p:cNvGraphicFramePr/>
          <p:nvPr>
            <p:extLst>
              <p:ext uri="{D42A27DB-BD31-4B8C-83A1-F6EECF244321}">
                <p14:modId xmlns:p14="http://schemas.microsoft.com/office/powerpoint/2010/main" val="917042265"/>
              </p:ext>
            </p:extLst>
          </p:nvPr>
        </p:nvGraphicFramePr>
        <p:xfrm>
          <a:off x="8245647" y="4052726"/>
          <a:ext cx="3184353" cy="2502135"/>
        </p:xfrm>
        <a:graphic>
          <a:graphicData uri="http://schemas.openxmlformats.org/drawingml/2006/chart">
            <c:chart xmlns:c="http://schemas.openxmlformats.org/drawingml/2006/chart" xmlns:r="http://schemas.openxmlformats.org/officeDocument/2006/relationships" r:id="rId7"/>
          </a:graphicData>
        </a:graphic>
      </p:graphicFrame>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738F3EC-2507-4A00-A679-F32B5509D37E}"/>
                  </a:ext>
                </a:extLst>
              </p14:cNvPr>
              <p14:cNvContentPartPr/>
              <p14:nvPr/>
            </p14:nvContentPartPr>
            <p14:xfrm>
              <a:off x="1530993" y="1544428"/>
              <a:ext cx="2589120" cy="2238840"/>
            </p14:xfrm>
          </p:contentPart>
        </mc:Choice>
        <mc:Fallback xmlns="">
          <p:pic>
            <p:nvPicPr>
              <p:cNvPr id="8" name="Ink 7">
                <a:extLst>
                  <a:ext uri="{FF2B5EF4-FFF2-40B4-BE49-F238E27FC236}">
                    <a16:creationId xmlns:a16="http://schemas.microsoft.com/office/drawing/2014/main" id="{1738F3EC-2507-4A00-A679-F32B5509D37E}"/>
                  </a:ext>
                </a:extLst>
              </p:cNvPr>
              <p:cNvPicPr/>
              <p:nvPr/>
            </p:nvPicPr>
            <p:blipFill>
              <a:blip r:embed="rId9"/>
              <a:stretch>
                <a:fillRect/>
              </a:stretch>
            </p:blipFill>
            <p:spPr>
              <a:xfrm>
                <a:off x="1468353" y="1481428"/>
                <a:ext cx="2714760" cy="2364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E2094B0-F828-498B-8F27-9F2E1FFBB854}"/>
                  </a:ext>
                </a:extLst>
              </p14:cNvPr>
              <p14:cNvContentPartPr/>
              <p14:nvPr/>
            </p14:nvContentPartPr>
            <p14:xfrm>
              <a:off x="1214913" y="2766628"/>
              <a:ext cx="2931840" cy="2348280"/>
            </p14:xfrm>
          </p:contentPart>
        </mc:Choice>
        <mc:Fallback xmlns="">
          <p:pic>
            <p:nvPicPr>
              <p:cNvPr id="10" name="Ink 9">
                <a:extLst>
                  <a:ext uri="{FF2B5EF4-FFF2-40B4-BE49-F238E27FC236}">
                    <a16:creationId xmlns:a16="http://schemas.microsoft.com/office/drawing/2014/main" id="{CE2094B0-F828-498B-8F27-9F2E1FFBB854}"/>
                  </a:ext>
                </a:extLst>
              </p:cNvPr>
              <p:cNvPicPr/>
              <p:nvPr/>
            </p:nvPicPr>
            <p:blipFill>
              <a:blip r:embed="rId11"/>
              <a:stretch>
                <a:fillRect/>
              </a:stretch>
            </p:blipFill>
            <p:spPr>
              <a:xfrm>
                <a:off x="1151913" y="2703628"/>
                <a:ext cx="3057480" cy="2473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214C0901-2584-4F16-9CB6-B50E82B63D35}"/>
                  </a:ext>
                </a:extLst>
              </p14:cNvPr>
              <p14:cNvContentPartPr/>
              <p14:nvPr/>
            </p14:nvContentPartPr>
            <p14:xfrm>
              <a:off x="6923793" y="1653148"/>
              <a:ext cx="1263240" cy="3253320"/>
            </p14:xfrm>
          </p:contentPart>
        </mc:Choice>
        <mc:Fallback xmlns="">
          <p:pic>
            <p:nvPicPr>
              <p:cNvPr id="11" name="Ink 10">
                <a:extLst>
                  <a:ext uri="{FF2B5EF4-FFF2-40B4-BE49-F238E27FC236}">
                    <a16:creationId xmlns:a16="http://schemas.microsoft.com/office/drawing/2014/main" id="{214C0901-2584-4F16-9CB6-B50E82B63D35}"/>
                  </a:ext>
                </a:extLst>
              </p:cNvPr>
              <p:cNvPicPr/>
              <p:nvPr/>
            </p:nvPicPr>
            <p:blipFill>
              <a:blip r:embed="rId13"/>
              <a:stretch>
                <a:fillRect/>
              </a:stretch>
            </p:blipFill>
            <p:spPr>
              <a:xfrm>
                <a:off x="6860793" y="1590148"/>
                <a:ext cx="1388880" cy="337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34594C0-CBFB-40E9-8DEB-2DA06C7649BB}"/>
                  </a:ext>
                </a:extLst>
              </p14:cNvPr>
              <p14:cNvContentPartPr/>
              <p14:nvPr/>
            </p14:nvContentPartPr>
            <p14:xfrm>
              <a:off x="5769993" y="1587268"/>
              <a:ext cx="1041840" cy="3277800"/>
            </p14:xfrm>
          </p:contentPart>
        </mc:Choice>
        <mc:Fallback xmlns="">
          <p:pic>
            <p:nvPicPr>
              <p:cNvPr id="12" name="Ink 11">
                <a:extLst>
                  <a:ext uri="{FF2B5EF4-FFF2-40B4-BE49-F238E27FC236}">
                    <a16:creationId xmlns:a16="http://schemas.microsoft.com/office/drawing/2014/main" id="{D34594C0-CBFB-40E9-8DEB-2DA06C7649BB}"/>
                  </a:ext>
                </a:extLst>
              </p:cNvPr>
              <p:cNvPicPr/>
              <p:nvPr/>
            </p:nvPicPr>
            <p:blipFill>
              <a:blip r:embed="rId15"/>
              <a:stretch>
                <a:fillRect/>
              </a:stretch>
            </p:blipFill>
            <p:spPr>
              <a:xfrm>
                <a:off x="5707353" y="1524628"/>
                <a:ext cx="1167480" cy="3403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D50AEFC7-0B4A-4E8C-B769-BF7862D4CCD5}"/>
                  </a:ext>
                </a:extLst>
              </p14:cNvPr>
              <p14:cNvContentPartPr/>
              <p14:nvPr/>
            </p14:nvContentPartPr>
            <p14:xfrm>
              <a:off x="4040553" y="1566388"/>
              <a:ext cx="1483920" cy="3368160"/>
            </p14:xfrm>
          </p:contentPart>
        </mc:Choice>
        <mc:Fallback xmlns="">
          <p:pic>
            <p:nvPicPr>
              <p:cNvPr id="13" name="Ink 12">
                <a:extLst>
                  <a:ext uri="{FF2B5EF4-FFF2-40B4-BE49-F238E27FC236}">
                    <a16:creationId xmlns:a16="http://schemas.microsoft.com/office/drawing/2014/main" id="{D50AEFC7-0B4A-4E8C-B769-BF7862D4CCD5}"/>
                  </a:ext>
                </a:extLst>
              </p:cNvPr>
              <p:cNvPicPr/>
              <p:nvPr/>
            </p:nvPicPr>
            <p:blipFill>
              <a:blip r:embed="rId17"/>
              <a:stretch>
                <a:fillRect/>
              </a:stretch>
            </p:blipFill>
            <p:spPr>
              <a:xfrm>
                <a:off x="3977913" y="1503388"/>
                <a:ext cx="1609560" cy="3493800"/>
              </a:xfrm>
              <a:prstGeom prst="rect">
                <a:avLst/>
              </a:prstGeom>
            </p:spPr>
          </p:pic>
        </mc:Fallback>
      </mc:AlternateContent>
    </p:spTree>
    <p:extLst>
      <p:ext uri="{BB962C8B-B14F-4D97-AF65-F5344CB8AC3E}">
        <p14:creationId xmlns:p14="http://schemas.microsoft.com/office/powerpoint/2010/main" val="1199117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81262-AD78-4DE2-A5A9-15E1559BA46E}"/>
              </a:ext>
            </a:extLst>
          </p:cNvPr>
          <p:cNvSpPr>
            <a:spLocks noGrp="1"/>
          </p:cNvSpPr>
          <p:nvPr>
            <p:ph type="title"/>
          </p:nvPr>
        </p:nvSpPr>
        <p:spPr>
          <a:xfrm>
            <a:off x="1251678" y="382385"/>
            <a:ext cx="10178322" cy="736201"/>
          </a:xfrm>
        </p:spPr>
        <p:txBody>
          <a:bodyPr>
            <a:normAutofit fontScale="90000"/>
          </a:bodyPr>
          <a:lstStyle/>
          <a:p>
            <a:r>
              <a:rPr lang="hu-HU" dirty="0"/>
              <a:t>Shortest-splitline method</a:t>
            </a:r>
            <a:endParaRPr lang="en-AU" dirty="0"/>
          </a:p>
        </p:txBody>
      </p:sp>
      <p:pic>
        <p:nvPicPr>
          <p:cNvPr id="7" name="Picture 6">
            <a:extLst>
              <a:ext uri="{FF2B5EF4-FFF2-40B4-BE49-F238E27FC236}">
                <a16:creationId xmlns:a16="http://schemas.microsoft.com/office/drawing/2014/main" id="{D5EA259B-1733-47B8-BEAE-DBD0F4C7F170}"/>
              </a:ext>
            </a:extLst>
          </p:cNvPr>
          <p:cNvPicPr>
            <a:picLocks noChangeAspect="1"/>
          </p:cNvPicPr>
          <p:nvPr/>
        </p:nvPicPr>
        <p:blipFill>
          <a:blip r:embed="rId2"/>
          <a:stretch>
            <a:fillRect/>
          </a:stretch>
        </p:blipFill>
        <p:spPr>
          <a:xfrm>
            <a:off x="1251678" y="1743075"/>
            <a:ext cx="7670800" cy="4314825"/>
          </a:xfrm>
          <a:prstGeom prst="rect">
            <a:avLst/>
          </a:prstGeom>
        </p:spPr>
      </p:pic>
    </p:spTree>
    <p:extLst>
      <p:ext uri="{BB962C8B-B14F-4D97-AF65-F5344CB8AC3E}">
        <p14:creationId xmlns:p14="http://schemas.microsoft.com/office/powerpoint/2010/main" val="398757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398E-9737-42C8-8643-8E24065366CE}"/>
              </a:ext>
            </a:extLst>
          </p:cNvPr>
          <p:cNvSpPr>
            <a:spLocks noGrp="1"/>
          </p:cNvSpPr>
          <p:nvPr>
            <p:ph type="title"/>
          </p:nvPr>
        </p:nvSpPr>
        <p:spPr/>
        <p:txBody>
          <a:bodyPr/>
          <a:lstStyle/>
          <a:p>
            <a:r>
              <a:rPr lang="hu-HU" dirty="0"/>
              <a:t>Borda count</a:t>
            </a:r>
            <a:endParaRPr lang="en-AU" dirty="0"/>
          </a:p>
        </p:txBody>
      </p:sp>
      <p:sp>
        <p:nvSpPr>
          <p:cNvPr id="3" name="Content Placeholder 2">
            <a:extLst>
              <a:ext uri="{FF2B5EF4-FFF2-40B4-BE49-F238E27FC236}">
                <a16:creationId xmlns:a16="http://schemas.microsoft.com/office/drawing/2014/main" id="{F605EB09-BA0A-48C1-AFA6-5D0ACB9606B2}"/>
              </a:ext>
            </a:extLst>
          </p:cNvPr>
          <p:cNvSpPr>
            <a:spLocks noGrp="1"/>
          </p:cNvSpPr>
          <p:nvPr>
            <p:ph idx="1"/>
          </p:nvPr>
        </p:nvSpPr>
        <p:spPr/>
        <p:txBody>
          <a:bodyPr/>
          <a:lstStyle/>
          <a:p>
            <a:pPr>
              <a:buFontTx/>
              <a:buChar char="-"/>
            </a:pPr>
            <a:r>
              <a:rPr lang="hu-HU" dirty="0">
                <a:solidFill>
                  <a:schemeClr val="tx1"/>
                </a:solidFill>
              </a:rPr>
              <a:t>1 ballot per voter, and you your preference list gives different given points from highest to least preferred</a:t>
            </a:r>
          </a:p>
          <a:p>
            <a:pPr>
              <a:buFontTx/>
              <a:buChar char="-"/>
            </a:pPr>
            <a:r>
              <a:rPr lang="hu-HU" dirty="0">
                <a:solidFill>
                  <a:schemeClr val="tx1"/>
                </a:solidFill>
              </a:rPr>
              <a:t>Typical usage: Sport Awards, BP debate teampoints, etc. </a:t>
            </a:r>
          </a:p>
          <a:p>
            <a:pPr>
              <a:buFontTx/>
              <a:buChar char="-"/>
            </a:pPr>
            <a:endParaRPr lang="hu-HU" dirty="0">
              <a:solidFill>
                <a:schemeClr val="tx1"/>
              </a:solidFill>
            </a:endParaRPr>
          </a:p>
        </p:txBody>
      </p:sp>
    </p:spTree>
    <p:extLst>
      <p:ext uri="{BB962C8B-B14F-4D97-AF65-F5344CB8AC3E}">
        <p14:creationId xmlns:p14="http://schemas.microsoft.com/office/powerpoint/2010/main" val="277356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55C9-CA0A-407E-A9DF-7559BE86C5B8}"/>
              </a:ext>
            </a:extLst>
          </p:cNvPr>
          <p:cNvSpPr>
            <a:spLocks noGrp="1"/>
          </p:cNvSpPr>
          <p:nvPr>
            <p:ph type="title"/>
          </p:nvPr>
        </p:nvSpPr>
        <p:spPr/>
        <p:txBody>
          <a:bodyPr/>
          <a:lstStyle/>
          <a:p>
            <a:r>
              <a:rPr lang="hu-HU" dirty="0"/>
              <a:t>Mixed-member proportional</a:t>
            </a:r>
            <a:endParaRPr lang="en-AU" dirty="0"/>
          </a:p>
        </p:txBody>
      </p:sp>
      <p:sp>
        <p:nvSpPr>
          <p:cNvPr id="3" name="Content Placeholder 2">
            <a:extLst>
              <a:ext uri="{FF2B5EF4-FFF2-40B4-BE49-F238E27FC236}">
                <a16:creationId xmlns:a16="http://schemas.microsoft.com/office/drawing/2014/main" id="{B50D85F8-F605-451B-9128-E28DDAB0872E}"/>
              </a:ext>
            </a:extLst>
          </p:cNvPr>
          <p:cNvSpPr>
            <a:spLocks noGrp="1"/>
          </p:cNvSpPr>
          <p:nvPr>
            <p:ph idx="1"/>
          </p:nvPr>
        </p:nvSpPr>
        <p:spPr>
          <a:xfrm>
            <a:off x="1251678" y="2286001"/>
            <a:ext cx="10528990" cy="3593591"/>
          </a:xfrm>
        </p:spPr>
        <p:txBody>
          <a:bodyPr>
            <a:normAutofit lnSpcReduction="10000"/>
          </a:bodyPr>
          <a:lstStyle/>
          <a:p>
            <a:r>
              <a:rPr lang="hu-HU" dirty="0">
                <a:solidFill>
                  <a:schemeClr val="tx1"/>
                </a:solidFill>
              </a:rPr>
              <a:t>Doubles the seats, half of the seats are choosen with FPTP</a:t>
            </a:r>
          </a:p>
          <a:p>
            <a:r>
              <a:rPr lang="hu-HU" dirty="0">
                <a:solidFill>
                  <a:schemeClr val="tx1"/>
                </a:solidFill>
              </a:rPr>
              <a:t>Half of the seats are filled in a way that we compensate based on the party ballots with party lists</a:t>
            </a:r>
          </a:p>
          <a:p>
            <a:r>
              <a:rPr lang="hu-HU" dirty="0">
                <a:solidFill>
                  <a:schemeClr val="tx1"/>
                </a:solidFill>
              </a:rPr>
              <a:t>Advantages: </a:t>
            </a:r>
          </a:p>
          <a:p>
            <a:pPr lvl="1"/>
            <a:r>
              <a:rPr lang="hu-HU" dirty="0">
                <a:solidFill>
                  <a:schemeClr val="tx1"/>
                </a:solidFill>
              </a:rPr>
              <a:t>Prevents gerrymendering</a:t>
            </a:r>
          </a:p>
          <a:p>
            <a:pPr lvl="1"/>
            <a:r>
              <a:rPr lang="hu-HU" dirty="0">
                <a:solidFill>
                  <a:schemeClr val="tx1"/>
                </a:solidFill>
              </a:rPr>
              <a:t>Adds political diversity</a:t>
            </a:r>
          </a:p>
          <a:p>
            <a:pPr lvl="1"/>
            <a:r>
              <a:rPr lang="hu-HU" dirty="0">
                <a:solidFill>
                  <a:schemeClr val="tx1"/>
                </a:solidFill>
              </a:rPr>
              <a:t>Does not allow minority rule</a:t>
            </a:r>
          </a:p>
          <a:p>
            <a:r>
              <a:rPr lang="hu-HU" dirty="0">
                <a:solidFill>
                  <a:schemeClr val="tx1"/>
                </a:solidFill>
              </a:rPr>
              <a:t>Notable example: Very close to German-elections, but: 299 districts, 299 party politicians, and THEN they pill up the rest of the Parliament with proportional votes</a:t>
            </a:r>
          </a:p>
          <a:p>
            <a:r>
              <a:rPr lang="hu-HU" dirty="0">
                <a:solidFill>
                  <a:schemeClr val="tx1"/>
                </a:solidFill>
              </a:rPr>
              <a:t>What are the flaws? </a:t>
            </a:r>
          </a:p>
        </p:txBody>
      </p:sp>
    </p:spTree>
    <p:extLst>
      <p:ext uri="{BB962C8B-B14F-4D97-AF65-F5344CB8AC3E}">
        <p14:creationId xmlns:p14="http://schemas.microsoft.com/office/powerpoint/2010/main" val="90442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3873-D1AE-4E8E-9F01-8AF00C05E29E}"/>
              </a:ext>
            </a:extLst>
          </p:cNvPr>
          <p:cNvSpPr>
            <a:spLocks noGrp="1"/>
          </p:cNvSpPr>
          <p:nvPr>
            <p:ph type="title"/>
          </p:nvPr>
        </p:nvSpPr>
        <p:spPr/>
        <p:txBody>
          <a:bodyPr/>
          <a:lstStyle/>
          <a:p>
            <a:r>
              <a:rPr lang="hu-HU" dirty="0"/>
              <a:t>Multiple non-transfereble vote</a:t>
            </a:r>
            <a:endParaRPr lang="en-AU" dirty="0"/>
          </a:p>
        </p:txBody>
      </p:sp>
      <p:sp>
        <p:nvSpPr>
          <p:cNvPr id="3" name="Content Placeholder 2">
            <a:extLst>
              <a:ext uri="{FF2B5EF4-FFF2-40B4-BE49-F238E27FC236}">
                <a16:creationId xmlns:a16="http://schemas.microsoft.com/office/drawing/2014/main" id="{40CA413D-0545-4820-87EE-D794101AA6D9}"/>
              </a:ext>
            </a:extLst>
          </p:cNvPr>
          <p:cNvSpPr>
            <a:spLocks noGrp="1"/>
          </p:cNvSpPr>
          <p:nvPr>
            <p:ph idx="1"/>
          </p:nvPr>
        </p:nvSpPr>
        <p:spPr>
          <a:xfrm>
            <a:off x="1251678" y="1389893"/>
            <a:ext cx="10178322" cy="4939886"/>
          </a:xfrm>
        </p:spPr>
        <p:txBody>
          <a:bodyPr>
            <a:normAutofit/>
          </a:bodyPr>
          <a:lstStyle/>
          <a:p>
            <a:r>
              <a:rPr lang="hu-HU" dirty="0">
                <a:solidFill>
                  <a:schemeClr val="tx1"/>
                </a:solidFill>
              </a:rPr>
              <a:t>Quite a big cathegory: block voting might have lots of rules</a:t>
            </a:r>
          </a:p>
          <a:p>
            <a:r>
              <a:rPr lang="hu-HU" dirty="0">
                <a:solidFill>
                  <a:schemeClr val="tx1"/>
                </a:solidFill>
              </a:rPr>
              <a:t>Basically: N options, you can vote for n in total, and there is m winner</a:t>
            </a:r>
          </a:p>
          <a:p>
            <a:pPr lvl="1"/>
            <a:r>
              <a:rPr lang="hu-HU" dirty="0">
                <a:solidFill>
                  <a:schemeClr val="tx1"/>
                </a:solidFill>
              </a:rPr>
              <a:t>Most often: m = n</a:t>
            </a:r>
          </a:p>
          <a:p>
            <a:pPr lvl="1"/>
            <a:r>
              <a:rPr lang="hu-HU" dirty="0">
                <a:solidFill>
                  <a:schemeClr val="tx1"/>
                </a:solidFill>
              </a:rPr>
              <a:t>Alternative vote: N = n,  m = 1</a:t>
            </a:r>
          </a:p>
          <a:p>
            <a:r>
              <a:rPr lang="hu-HU" dirty="0">
                <a:solidFill>
                  <a:schemeClr val="tx1"/>
                </a:solidFill>
              </a:rPr>
              <a:t>My favourite election system</a:t>
            </a:r>
          </a:p>
          <a:p>
            <a:r>
              <a:rPr lang="hu-HU" dirty="0">
                <a:solidFill>
                  <a:schemeClr val="tx1"/>
                </a:solidFill>
              </a:rPr>
              <a:t>This is what is most commonly used in traditional colleges of advanced studies, and Student Organizations</a:t>
            </a:r>
          </a:p>
          <a:p>
            <a:r>
              <a:rPr lang="hu-HU" dirty="0">
                <a:solidFill>
                  <a:schemeClr val="tx1"/>
                </a:solidFill>
              </a:rPr>
              <a:t>Notable examples: Debate Society’s admission board, SZISZ commities, student union representatives to ELTE Faculty of Science, municipal elections in Hungary</a:t>
            </a:r>
          </a:p>
          <a:p>
            <a:r>
              <a:rPr lang="hu-HU" dirty="0">
                <a:solidFill>
                  <a:schemeClr val="tx1"/>
                </a:solidFill>
              </a:rPr>
              <a:t>There is spillover effect, but you decide how much you want to have it ( it was a very debated topic in Szisz this autumn, because some ppl. really hated tactical voters) </a:t>
            </a:r>
            <a:endParaRPr lang="hu-HU" dirty="0">
              <a:solidFill>
                <a:schemeClr val="tx1"/>
              </a:solidFill>
              <a:sym typeface="Wingdings" panose="05000000000000000000" pitchFamily="2" charset="2"/>
            </a:endParaRPr>
          </a:p>
        </p:txBody>
      </p:sp>
    </p:spTree>
    <p:extLst>
      <p:ext uri="{BB962C8B-B14F-4D97-AF65-F5344CB8AC3E}">
        <p14:creationId xmlns:p14="http://schemas.microsoft.com/office/powerpoint/2010/main" val="196664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F225-A6E0-4669-92AF-A60CA38B1947}"/>
              </a:ext>
            </a:extLst>
          </p:cNvPr>
          <p:cNvSpPr>
            <a:spLocks noGrp="1"/>
          </p:cNvSpPr>
          <p:nvPr>
            <p:ph type="title"/>
          </p:nvPr>
        </p:nvSpPr>
        <p:spPr/>
        <p:txBody>
          <a:bodyPr/>
          <a:lstStyle/>
          <a:p>
            <a:r>
              <a:rPr lang="hu-HU" dirty="0"/>
              <a:t>Single transferable vote</a:t>
            </a:r>
            <a:endParaRPr lang="en-AU" dirty="0"/>
          </a:p>
        </p:txBody>
      </p:sp>
      <p:sp>
        <p:nvSpPr>
          <p:cNvPr id="3" name="Content Placeholder 2">
            <a:extLst>
              <a:ext uri="{FF2B5EF4-FFF2-40B4-BE49-F238E27FC236}">
                <a16:creationId xmlns:a16="http://schemas.microsoft.com/office/drawing/2014/main" id="{1CC55724-FE59-4217-89F3-1BAA683150CD}"/>
              </a:ext>
            </a:extLst>
          </p:cNvPr>
          <p:cNvSpPr>
            <a:spLocks noGrp="1"/>
          </p:cNvSpPr>
          <p:nvPr>
            <p:ph idx="1"/>
          </p:nvPr>
        </p:nvSpPr>
        <p:spPr/>
        <p:txBody>
          <a:bodyPr/>
          <a:lstStyle/>
          <a:p>
            <a:r>
              <a:rPr lang="hu-HU" dirty="0">
                <a:solidFill>
                  <a:schemeClr val="tx1"/>
                </a:solidFill>
              </a:rPr>
              <a:t>Goal: maximize happiness</a:t>
            </a:r>
          </a:p>
          <a:p>
            <a:r>
              <a:rPr lang="hu-HU" dirty="0">
                <a:solidFill>
                  <a:schemeClr val="tx1"/>
                </a:solidFill>
              </a:rPr>
              <a:t>HARE: favours small parties </a:t>
            </a:r>
            <a:r>
              <a:rPr lang="hu-HU" dirty="0">
                <a:solidFill>
                  <a:schemeClr val="tx1"/>
                </a:solidFill>
                <a:sym typeface="Wingdings" panose="05000000000000000000" pitchFamily="2" charset="2"/>
              </a:rPr>
              <a:t> TH:  100% / n</a:t>
            </a:r>
            <a:endParaRPr lang="hu-HU" dirty="0">
              <a:solidFill>
                <a:schemeClr val="tx1"/>
              </a:solidFill>
            </a:endParaRPr>
          </a:p>
          <a:p>
            <a:r>
              <a:rPr lang="hu-HU" dirty="0">
                <a:solidFill>
                  <a:schemeClr val="tx1"/>
                </a:solidFill>
              </a:rPr>
              <a:t>DROOP: favours large parties </a:t>
            </a:r>
            <a:r>
              <a:rPr lang="hu-HU" dirty="0">
                <a:solidFill>
                  <a:schemeClr val="tx1"/>
                </a:solidFill>
                <a:sym typeface="Wingdings" panose="05000000000000000000" pitchFamily="2" charset="2"/>
              </a:rPr>
              <a:t> TH:  1% + 100% / (n+1)</a:t>
            </a:r>
          </a:p>
          <a:p>
            <a:r>
              <a:rPr lang="hu-HU" dirty="0">
                <a:solidFill>
                  <a:schemeClr val="tx1"/>
                </a:solidFill>
                <a:sym typeface="Wingdings" panose="05000000000000000000" pitchFamily="2" charset="2"/>
              </a:rPr>
              <a:t>Instant-runoff with multiple winners</a:t>
            </a:r>
          </a:p>
          <a:p>
            <a:r>
              <a:rPr lang="hu-HU" dirty="0">
                <a:solidFill>
                  <a:schemeClr val="tx1"/>
                </a:solidFill>
                <a:sym typeface="Wingdings" panose="05000000000000000000" pitchFamily="2" charset="2"/>
              </a:rPr>
              <a:t>Example:  24, 25, 51  1,1,1 with Hare, but 2, 1, 0 with Droop</a:t>
            </a:r>
          </a:p>
        </p:txBody>
      </p:sp>
    </p:spTree>
    <p:extLst>
      <p:ext uri="{BB962C8B-B14F-4D97-AF65-F5344CB8AC3E}">
        <p14:creationId xmlns:p14="http://schemas.microsoft.com/office/powerpoint/2010/main" val="226323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007A-CAF8-4A9D-9C6F-D830C8203CB4}"/>
              </a:ext>
            </a:extLst>
          </p:cNvPr>
          <p:cNvSpPr>
            <a:spLocks noGrp="1"/>
          </p:cNvSpPr>
          <p:nvPr>
            <p:ph type="title"/>
          </p:nvPr>
        </p:nvSpPr>
        <p:spPr/>
        <p:txBody>
          <a:bodyPr/>
          <a:lstStyle/>
          <a:p>
            <a:r>
              <a:rPr lang="hu-HU" dirty="0"/>
              <a:t>STV gerrymendering: </a:t>
            </a:r>
            <a:endParaRPr lang="en-AU" dirty="0"/>
          </a:p>
        </p:txBody>
      </p:sp>
      <p:pic>
        <p:nvPicPr>
          <p:cNvPr id="5" name="Picture 4">
            <a:extLst>
              <a:ext uri="{FF2B5EF4-FFF2-40B4-BE49-F238E27FC236}">
                <a16:creationId xmlns:a16="http://schemas.microsoft.com/office/drawing/2014/main" id="{8E1C8B2D-B6F6-46F4-A9DB-25DF1DFE5F8D}"/>
              </a:ext>
            </a:extLst>
          </p:cNvPr>
          <p:cNvPicPr>
            <a:picLocks noChangeAspect="1"/>
          </p:cNvPicPr>
          <p:nvPr/>
        </p:nvPicPr>
        <p:blipFill>
          <a:blip r:embed="rId2"/>
          <a:stretch>
            <a:fillRect/>
          </a:stretch>
        </p:blipFill>
        <p:spPr>
          <a:xfrm>
            <a:off x="1251678" y="1679254"/>
            <a:ext cx="8526866" cy="4796361"/>
          </a:xfrm>
          <a:prstGeom prst="rect">
            <a:avLst/>
          </a:prstGeom>
        </p:spPr>
      </p:pic>
    </p:spTree>
    <p:extLst>
      <p:ext uri="{BB962C8B-B14F-4D97-AF65-F5344CB8AC3E}">
        <p14:creationId xmlns:p14="http://schemas.microsoft.com/office/powerpoint/2010/main" val="257239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0493-0B39-4758-8EB5-80BB21E8C029}"/>
              </a:ext>
            </a:extLst>
          </p:cNvPr>
          <p:cNvSpPr>
            <a:spLocks noGrp="1"/>
          </p:cNvSpPr>
          <p:nvPr>
            <p:ph type="title"/>
          </p:nvPr>
        </p:nvSpPr>
        <p:spPr>
          <a:xfrm>
            <a:off x="1251678" y="382385"/>
            <a:ext cx="10644400" cy="1492132"/>
          </a:xfrm>
        </p:spPr>
        <p:txBody>
          <a:bodyPr/>
          <a:lstStyle/>
          <a:p>
            <a:r>
              <a:rPr lang="hu-HU" dirty="0"/>
              <a:t>Other interesting voting systems</a:t>
            </a:r>
            <a:endParaRPr lang="en-AU" dirty="0"/>
          </a:p>
        </p:txBody>
      </p:sp>
      <p:sp>
        <p:nvSpPr>
          <p:cNvPr id="3" name="Content Placeholder 2">
            <a:extLst>
              <a:ext uri="{FF2B5EF4-FFF2-40B4-BE49-F238E27FC236}">
                <a16:creationId xmlns:a16="http://schemas.microsoft.com/office/drawing/2014/main" id="{1E3FEFDF-EFB0-408F-BF38-DFE57A8889F6}"/>
              </a:ext>
            </a:extLst>
          </p:cNvPr>
          <p:cNvSpPr>
            <a:spLocks noGrp="1"/>
          </p:cNvSpPr>
          <p:nvPr>
            <p:ph idx="1"/>
          </p:nvPr>
        </p:nvSpPr>
        <p:spPr/>
        <p:txBody>
          <a:bodyPr>
            <a:normAutofit fontScale="85000" lnSpcReduction="10000"/>
          </a:bodyPr>
          <a:lstStyle/>
          <a:p>
            <a:r>
              <a:rPr lang="hu-HU" b="1" dirty="0">
                <a:solidFill>
                  <a:schemeClr val="tx1"/>
                </a:solidFill>
              </a:rPr>
              <a:t>Coombs Rule</a:t>
            </a:r>
            <a:br>
              <a:rPr lang="hu-HU" b="1" dirty="0">
                <a:solidFill>
                  <a:schemeClr val="tx1"/>
                </a:solidFill>
              </a:rPr>
            </a:br>
            <a:r>
              <a:rPr lang="hu-HU" b="1" dirty="0">
                <a:solidFill>
                  <a:schemeClr val="tx1"/>
                </a:solidFill>
              </a:rPr>
              <a:t>IR, but you do not eliminate the voter with the least first votes but the candidate with the most last places</a:t>
            </a:r>
          </a:p>
          <a:p>
            <a:r>
              <a:rPr lang="hu-HU" b="1" dirty="0">
                <a:solidFill>
                  <a:schemeClr val="tx1"/>
                </a:solidFill>
              </a:rPr>
              <a:t>Goal of this: remove polarizing candidates</a:t>
            </a:r>
          </a:p>
          <a:p>
            <a:r>
              <a:rPr lang="hu-HU" b="1" dirty="0">
                <a:solidFill>
                  <a:schemeClr val="tx1"/>
                </a:solidFill>
              </a:rPr>
              <a:t>Disatvantages: Even someone, who is a summarized plurality winner, can lose the election</a:t>
            </a:r>
          </a:p>
          <a:p>
            <a:endParaRPr lang="hu-HU" b="1" dirty="0">
              <a:solidFill>
                <a:schemeClr val="tx1"/>
              </a:solidFill>
            </a:endParaRPr>
          </a:p>
          <a:p>
            <a:r>
              <a:rPr lang="en-GB" b="1" i="0" dirty="0">
                <a:solidFill>
                  <a:schemeClr val="tx1"/>
                </a:solidFill>
                <a:effectLst/>
                <a:latin typeface="Times New Roman" panose="02020603050405020304" pitchFamily="18" charset="0"/>
              </a:rPr>
              <a:t>Cumulative Voting:</a:t>
            </a:r>
            <a:br>
              <a:rPr lang="en-GB" b="1" dirty="0">
                <a:solidFill>
                  <a:schemeClr val="tx1"/>
                </a:solidFill>
              </a:rPr>
            </a:br>
            <a:r>
              <a:rPr lang="en-GB" b="1" i="0" dirty="0">
                <a:solidFill>
                  <a:schemeClr val="tx1"/>
                </a:solidFill>
                <a:effectLst/>
                <a:latin typeface="Times New Roman" panose="02020603050405020304" pitchFamily="18" charset="0"/>
              </a:rPr>
              <a:t>Each voter is asked to distribute a fixed number of points, say ten, among the candidates in any way they please. The candidate(s) with the most total points wins the election.</a:t>
            </a:r>
            <a:endParaRPr lang="hu-HU" b="1" i="0" dirty="0">
              <a:solidFill>
                <a:schemeClr val="tx1"/>
              </a:solidFill>
              <a:effectLst/>
              <a:latin typeface="Times New Roman" panose="02020603050405020304" pitchFamily="18" charset="0"/>
            </a:endParaRPr>
          </a:p>
          <a:p>
            <a:endParaRPr lang="hu-HU" b="1" dirty="0">
              <a:solidFill>
                <a:schemeClr val="tx1"/>
              </a:solidFill>
              <a:latin typeface="Times New Roman" panose="02020603050405020304" pitchFamily="18" charset="0"/>
            </a:endParaRPr>
          </a:p>
          <a:p>
            <a:r>
              <a:rPr lang="en-AU" b="1" i="0" dirty="0">
                <a:solidFill>
                  <a:schemeClr val="tx1"/>
                </a:solidFill>
                <a:effectLst/>
                <a:latin typeface="Times New Roman" panose="02020603050405020304" pitchFamily="18" charset="0"/>
              </a:rPr>
              <a:t>Quadratic Voting: </a:t>
            </a:r>
            <a:r>
              <a:rPr lang="hu-HU" b="1" i="0" dirty="0">
                <a:solidFill>
                  <a:schemeClr val="tx1"/>
                </a:solidFill>
                <a:effectLst/>
                <a:latin typeface="Times New Roman" panose="02020603050405020304" pitchFamily="18" charset="0"/>
              </a:rPr>
              <a:t>you can buy n votes for n x n units. We distrubute sum(n_i) after the voting</a:t>
            </a:r>
            <a:endParaRPr lang="en-AU" b="1" dirty="0">
              <a:solidFill>
                <a:schemeClr val="tx1"/>
              </a:solidFill>
            </a:endParaRPr>
          </a:p>
        </p:txBody>
      </p:sp>
    </p:spTree>
    <p:extLst>
      <p:ext uri="{BB962C8B-B14F-4D97-AF65-F5344CB8AC3E}">
        <p14:creationId xmlns:p14="http://schemas.microsoft.com/office/powerpoint/2010/main" val="741916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A8B6-4A1A-49A2-B0A4-C0C04A5A20A6}"/>
              </a:ext>
            </a:extLst>
          </p:cNvPr>
          <p:cNvSpPr>
            <a:spLocks noGrp="1"/>
          </p:cNvSpPr>
          <p:nvPr>
            <p:ph type="title"/>
          </p:nvPr>
        </p:nvSpPr>
        <p:spPr/>
        <p:txBody>
          <a:bodyPr/>
          <a:lstStyle/>
          <a:p>
            <a:r>
              <a:rPr lang="hu-HU" dirty="0"/>
              <a:t>Cardinal voting</a:t>
            </a:r>
            <a:endParaRPr lang="en-AU" dirty="0"/>
          </a:p>
        </p:txBody>
      </p:sp>
      <p:graphicFrame>
        <p:nvGraphicFramePr>
          <p:cNvPr id="15" name="Content Placeholder 2">
            <a:extLst>
              <a:ext uri="{FF2B5EF4-FFF2-40B4-BE49-F238E27FC236}">
                <a16:creationId xmlns:a16="http://schemas.microsoft.com/office/drawing/2014/main" id="{0D42009F-65BA-A6BC-CDE6-E113A86725C7}"/>
              </a:ext>
            </a:extLst>
          </p:cNvPr>
          <p:cNvGraphicFramePr>
            <a:graphicFrameLocks noGrp="1"/>
          </p:cNvGraphicFramePr>
          <p:nvPr>
            <p:ph idx="1"/>
            <p:extLst>
              <p:ext uri="{D42A27DB-BD31-4B8C-83A1-F6EECF244321}">
                <p14:modId xmlns:p14="http://schemas.microsoft.com/office/powerpoint/2010/main" val="321438994"/>
              </p:ext>
            </p:extLst>
          </p:nvPr>
        </p:nvGraphicFramePr>
        <p:xfrm>
          <a:off x="1122536" y="1874517"/>
          <a:ext cx="10614160"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198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8" name="Rectangle 1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3">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BD094354-2C49-41E5-BC58-0C0D35E95D8D}"/>
              </a:ext>
            </a:extLst>
          </p:cNvPr>
          <p:cNvSpPr>
            <a:spLocks noGrp="1"/>
          </p:cNvSpPr>
          <p:nvPr>
            <p:ph type="title"/>
          </p:nvPr>
        </p:nvSpPr>
        <p:spPr>
          <a:xfrm>
            <a:off x="157607" y="630936"/>
            <a:ext cx="4309618" cy="4374850"/>
          </a:xfrm>
        </p:spPr>
        <p:txBody>
          <a:bodyPr vert="horz" lIns="91440" tIns="45720" rIns="91440" bIns="45720" rtlCol="0" anchor="ctr">
            <a:normAutofit/>
          </a:bodyPr>
          <a:lstStyle/>
          <a:p>
            <a:pPr algn="ctr"/>
            <a:r>
              <a:rPr lang="en-US" sz="4200" spc="800" dirty="0">
                <a:solidFill>
                  <a:srgbClr val="2A1A00"/>
                </a:solidFill>
              </a:rPr>
              <a:t>Do you have a </a:t>
            </a:r>
            <a:r>
              <a:rPr lang="en-US" sz="4200" spc="800" dirty="0" err="1">
                <a:solidFill>
                  <a:srgbClr val="2A1A00"/>
                </a:solidFill>
              </a:rPr>
              <a:t>favourite</a:t>
            </a:r>
            <a:r>
              <a:rPr lang="en-US" sz="4200" spc="800" dirty="0">
                <a:solidFill>
                  <a:srgbClr val="2A1A00"/>
                </a:solidFill>
              </a:rPr>
              <a:t> voting system? Let’s play a game! </a:t>
            </a:r>
          </a:p>
        </p:txBody>
      </p:sp>
      <p:sp>
        <p:nvSpPr>
          <p:cNvPr id="3" name="Content Placeholder 2">
            <a:extLst>
              <a:ext uri="{FF2B5EF4-FFF2-40B4-BE49-F238E27FC236}">
                <a16:creationId xmlns:a16="http://schemas.microsoft.com/office/drawing/2014/main" id="{D11358BC-D81F-493C-A7CC-59BE1A2085A7}"/>
              </a:ext>
            </a:extLst>
          </p:cNvPr>
          <p:cNvSpPr>
            <a:spLocks noGrp="1"/>
          </p:cNvSpPr>
          <p:nvPr>
            <p:ph idx="1"/>
          </p:nvPr>
        </p:nvSpPr>
        <p:spPr>
          <a:xfrm>
            <a:off x="644854" y="5338354"/>
            <a:ext cx="3437290" cy="992038"/>
          </a:xfrm>
        </p:spPr>
        <p:txBody>
          <a:bodyPr vert="horz" lIns="91440" tIns="45720" rIns="91440" bIns="45720" rtlCol="0" anchor="t">
            <a:normAutofit/>
          </a:bodyPr>
          <a:lstStyle/>
          <a:p>
            <a:pPr marL="0" indent="0" algn="ctr">
              <a:lnSpc>
                <a:spcPct val="100000"/>
              </a:lnSpc>
              <a:buNone/>
            </a:pPr>
            <a:r>
              <a:rPr lang="en-US" sz="1600" b="1" cap="all" spc="400" dirty="0">
                <a:solidFill>
                  <a:srgbClr val="F3F3F2"/>
                </a:solidFill>
                <a:hlinkClick r:id="rId2"/>
              </a:rPr>
              <a:t>https://www.youtube.com/watch?v=HoAnYQZrNrQ</a:t>
            </a:r>
            <a:endParaRPr lang="en-US" sz="1600" b="1" cap="all" spc="400" dirty="0">
              <a:solidFill>
                <a:srgbClr val="F3F3F2"/>
              </a:solidFill>
            </a:endParaRPr>
          </a:p>
        </p:txBody>
      </p:sp>
      <p:pic>
        <p:nvPicPr>
          <p:cNvPr id="5" name="Picture 4">
            <a:extLst>
              <a:ext uri="{FF2B5EF4-FFF2-40B4-BE49-F238E27FC236}">
                <a16:creationId xmlns:a16="http://schemas.microsoft.com/office/drawing/2014/main" id="{044F3BFA-F277-487C-988C-37BDBF0F8CED}"/>
              </a:ext>
            </a:extLst>
          </p:cNvPr>
          <p:cNvPicPr>
            <a:picLocks noChangeAspect="1"/>
          </p:cNvPicPr>
          <p:nvPr/>
        </p:nvPicPr>
        <p:blipFill>
          <a:blip r:embed="rId3"/>
          <a:stretch>
            <a:fillRect/>
          </a:stretch>
        </p:blipFill>
        <p:spPr>
          <a:xfrm>
            <a:off x="5340297" y="795093"/>
            <a:ext cx="6220332" cy="5271731"/>
          </a:xfrm>
          <a:prstGeom prst="rect">
            <a:avLst/>
          </a:prstGeom>
        </p:spPr>
      </p:pic>
    </p:spTree>
    <p:extLst>
      <p:ext uri="{BB962C8B-B14F-4D97-AF65-F5344CB8AC3E}">
        <p14:creationId xmlns:p14="http://schemas.microsoft.com/office/powerpoint/2010/main" val="175682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28483490-B097-47EB-BA1F-144694719D86}"/>
              </a:ext>
            </a:extLst>
          </p:cNvPr>
          <p:cNvGraphicFramePr>
            <a:graphicFrameLocks noGrp="1"/>
          </p:cNvGraphicFramePr>
          <p:nvPr>
            <p:ph idx="1"/>
          </p:nvPr>
        </p:nvGraphicFramePr>
        <p:xfrm>
          <a:off x="1251678" y="2286001"/>
          <a:ext cx="10178322" cy="4189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1">
            <a:extLst>
              <a:ext uri="{FF2B5EF4-FFF2-40B4-BE49-F238E27FC236}">
                <a16:creationId xmlns:a16="http://schemas.microsoft.com/office/drawing/2014/main" id="{BFB698C7-2934-4A67-B64A-98806E5C53C4}"/>
              </a:ext>
            </a:extLst>
          </p:cNvPr>
          <p:cNvSpPr>
            <a:spLocks noGrp="1"/>
          </p:cNvSpPr>
          <p:nvPr>
            <p:ph type="title"/>
          </p:nvPr>
        </p:nvSpPr>
        <p:spPr>
          <a:xfrm>
            <a:off x="1251678" y="382385"/>
            <a:ext cx="10178322" cy="1492132"/>
          </a:xfrm>
        </p:spPr>
        <p:txBody>
          <a:bodyPr/>
          <a:lstStyle/>
          <a:p>
            <a:r>
              <a:rPr lang="hu-HU" dirty="0"/>
              <a:t>Condorcet method</a:t>
            </a:r>
            <a:endParaRPr lang="en-AU" dirty="0"/>
          </a:p>
        </p:txBody>
      </p:sp>
      <p:pic>
        <p:nvPicPr>
          <p:cNvPr id="11" name="Picture 2">
            <a:extLst>
              <a:ext uri="{FF2B5EF4-FFF2-40B4-BE49-F238E27FC236}">
                <a16:creationId xmlns:a16="http://schemas.microsoft.com/office/drawing/2014/main" id="{0C5E94E5-74D4-41FA-99F9-A5FEB2757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0250" y="136124"/>
            <a:ext cx="20955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321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7" name="Rectangle 26">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sp>
      <p:sp>
        <p:nvSpPr>
          <p:cNvPr id="33"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5" name="Picture 4">
            <a:extLst>
              <a:ext uri="{FF2B5EF4-FFF2-40B4-BE49-F238E27FC236}">
                <a16:creationId xmlns:a16="http://schemas.microsoft.com/office/drawing/2014/main" id="{3DAFB47F-D522-48F2-90A5-13FEE6B04226}"/>
              </a:ext>
            </a:extLst>
          </p:cNvPr>
          <p:cNvPicPr>
            <a:picLocks noChangeAspect="1"/>
          </p:cNvPicPr>
          <p:nvPr/>
        </p:nvPicPr>
        <p:blipFill>
          <a:blip r:embed="rId2"/>
          <a:stretch>
            <a:fillRect/>
          </a:stretch>
        </p:blipFill>
        <p:spPr>
          <a:xfrm>
            <a:off x="3185629" y="804333"/>
            <a:ext cx="6267860" cy="5249332"/>
          </a:xfrm>
          <a:prstGeom prst="rect">
            <a:avLst/>
          </a:prstGeom>
        </p:spPr>
      </p:pic>
      <p:sp>
        <p:nvSpPr>
          <p:cNvPr id="35" name="Rectangle 34">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F8A1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7564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84574769-622A-4DC6-9C80-C21D1899F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5" name="Rectangle 13">
            <a:extLst>
              <a:ext uri="{FF2B5EF4-FFF2-40B4-BE49-F238E27FC236}">
                <a16:creationId xmlns:a16="http://schemas.microsoft.com/office/drawing/2014/main" id="{AE0022E2-857A-4FF7-B6FA-C9DC7E280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BBC53772-D3D0-4FAF-B790-3D41883B7780}"/>
              </a:ext>
            </a:extLst>
          </p:cNvPr>
          <p:cNvPicPr>
            <a:picLocks noChangeAspect="1"/>
          </p:cNvPicPr>
          <p:nvPr/>
        </p:nvPicPr>
        <p:blipFill rotWithShape="1">
          <a:blip r:embed="rId2"/>
          <a:srcRect t="9474" b="21240"/>
          <a:stretch/>
        </p:blipFill>
        <p:spPr>
          <a:xfrm>
            <a:off x="1664448" y="643466"/>
            <a:ext cx="9600802" cy="5571067"/>
          </a:xfrm>
          <a:prstGeom prst="rect">
            <a:avLst/>
          </a:prstGeom>
        </p:spPr>
      </p:pic>
    </p:spTree>
    <p:extLst>
      <p:ext uri="{BB962C8B-B14F-4D97-AF65-F5344CB8AC3E}">
        <p14:creationId xmlns:p14="http://schemas.microsoft.com/office/powerpoint/2010/main" val="154084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sp>
      <p:sp>
        <p:nvSpPr>
          <p:cNvPr id="18"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5" name="Picture 4">
            <a:extLst>
              <a:ext uri="{FF2B5EF4-FFF2-40B4-BE49-F238E27FC236}">
                <a16:creationId xmlns:a16="http://schemas.microsoft.com/office/drawing/2014/main" id="{13EDF28F-E941-4C45-B9C3-65075AE327EC}"/>
              </a:ext>
            </a:extLst>
          </p:cNvPr>
          <p:cNvPicPr>
            <a:picLocks noChangeAspect="1"/>
          </p:cNvPicPr>
          <p:nvPr/>
        </p:nvPicPr>
        <p:blipFill>
          <a:blip r:embed="rId2"/>
          <a:stretch>
            <a:fillRect/>
          </a:stretch>
        </p:blipFill>
        <p:spPr>
          <a:xfrm>
            <a:off x="2686803" y="804333"/>
            <a:ext cx="7265512" cy="5249332"/>
          </a:xfrm>
          <a:prstGeom prst="rect">
            <a:avLst/>
          </a:prstGeom>
        </p:spPr>
      </p:pic>
      <p:sp>
        <p:nvSpPr>
          <p:cNvPr id="20" name="Rectangle 19">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E8F1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19149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84574769-622A-4DC6-9C80-C21D1899F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1" name="Rectangle 11">
            <a:extLst>
              <a:ext uri="{FF2B5EF4-FFF2-40B4-BE49-F238E27FC236}">
                <a16:creationId xmlns:a16="http://schemas.microsoft.com/office/drawing/2014/main" id="{AE0022E2-857A-4FF7-B6FA-C9DC7E280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91CE860E-11D3-405A-A5EE-60E1475C7793}"/>
              </a:ext>
            </a:extLst>
          </p:cNvPr>
          <p:cNvPicPr>
            <a:picLocks noChangeAspect="1"/>
          </p:cNvPicPr>
          <p:nvPr/>
        </p:nvPicPr>
        <p:blipFill rotWithShape="1">
          <a:blip r:embed="rId2"/>
          <a:srcRect t="14331" b="8812"/>
          <a:stretch/>
        </p:blipFill>
        <p:spPr>
          <a:xfrm>
            <a:off x="1664448" y="643466"/>
            <a:ext cx="9600802" cy="5571067"/>
          </a:xfrm>
          <a:prstGeom prst="rect">
            <a:avLst/>
          </a:prstGeom>
        </p:spPr>
      </p:pic>
    </p:spTree>
    <p:extLst>
      <p:ext uri="{BB962C8B-B14F-4D97-AF65-F5344CB8AC3E}">
        <p14:creationId xmlns:p14="http://schemas.microsoft.com/office/powerpoint/2010/main" val="322842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2" name="Rectangle 11">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3">
            <a:extLst>
              <a:ext uri="{FF2B5EF4-FFF2-40B4-BE49-F238E27FC236}">
                <a16:creationId xmlns:a16="http://schemas.microsoft.com/office/drawing/2014/main" id="{BCF39A7A-89EA-4D7E-870A-3C099F599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668" y="160867"/>
            <a:ext cx="10950700" cy="65362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6">
            <a:extLst>
              <a:ext uri="{FF2B5EF4-FFF2-40B4-BE49-F238E27FC236}">
                <a16:creationId xmlns:a16="http://schemas.microsoft.com/office/drawing/2014/main" id="{7B1200C0-8D6D-42B6-ADB7-E4795C0D0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9872"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bg2"/>
          </a:solidFill>
          <a:ln w="0">
            <a:noFill/>
            <a:prstDash val="solid"/>
            <a:round/>
            <a:headEnd/>
            <a:tailEnd/>
          </a:ln>
        </p:spPr>
      </p:sp>
      <p:sp>
        <p:nvSpPr>
          <p:cNvPr id="25" name="Freeform 6">
            <a:extLst>
              <a:ext uri="{FF2B5EF4-FFF2-40B4-BE49-F238E27FC236}">
                <a16:creationId xmlns:a16="http://schemas.microsoft.com/office/drawing/2014/main" id="{1AD880E1-1BBB-4E9C-ABD0-632428BB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pic>
        <p:nvPicPr>
          <p:cNvPr id="5" name="Picture 4">
            <a:extLst>
              <a:ext uri="{FF2B5EF4-FFF2-40B4-BE49-F238E27FC236}">
                <a16:creationId xmlns:a16="http://schemas.microsoft.com/office/drawing/2014/main" id="{2F0860CA-9768-4C9B-8855-1FE7FE895D0B}"/>
              </a:ext>
            </a:extLst>
          </p:cNvPr>
          <p:cNvPicPr>
            <a:picLocks noChangeAspect="1"/>
          </p:cNvPicPr>
          <p:nvPr/>
        </p:nvPicPr>
        <p:blipFill>
          <a:blip r:embed="rId2"/>
          <a:stretch>
            <a:fillRect/>
          </a:stretch>
        </p:blipFill>
        <p:spPr>
          <a:xfrm>
            <a:off x="3204228" y="804333"/>
            <a:ext cx="6230661" cy="5249332"/>
          </a:xfrm>
          <a:prstGeom prst="rect">
            <a:avLst/>
          </a:prstGeom>
        </p:spPr>
      </p:pic>
      <p:sp>
        <p:nvSpPr>
          <p:cNvPr id="20" name="Rectangle 19">
            <a:extLst>
              <a:ext uri="{FF2B5EF4-FFF2-40B4-BE49-F238E27FC236}">
                <a16:creationId xmlns:a16="http://schemas.microsoft.com/office/drawing/2014/main" id="{3FE92B7D-47AE-4A59-8B04-31731220B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rgbClr val="FD8F1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5311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1D0A-B90B-4F69-949E-D6A8A5ED3955}"/>
              </a:ext>
            </a:extLst>
          </p:cNvPr>
          <p:cNvSpPr>
            <a:spLocks noGrp="1"/>
          </p:cNvSpPr>
          <p:nvPr>
            <p:ph type="title"/>
          </p:nvPr>
        </p:nvSpPr>
        <p:spPr>
          <a:xfrm>
            <a:off x="1006839" y="115255"/>
            <a:ext cx="10178322" cy="1492132"/>
          </a:xfrm>
        </p:spPr>
        <p:txBody>
          <a:bodyPr/>
          <a:lstStyle/>
          <a:p>
            <a:r>
              <a:rPr lang="hu-HU" dirty="0"/>
              <a:t>Let’s make everything simpler: referendums</a:t>
            </a:r>
            <a:endParaRPr lang="en-AU" dirty="0"/>
          </a:p>
        </p:txBody>
      </p:sp>
      <p:sp>
        <p:nvSpPr>
          <p:cNvPr id="3" name="Content Placeholder 2">
            <a:extLst>
              <a:ext uri="{FF2B5EF4-FFF2-40B4-BE49-F238E27FC236}">
                <a16:creationId xmlns:a16="http://schemas.microsoft.com/office/drawing/2014/main" id="{D0692AFB-E51A-440F-B6B1-C53B41B25FB4}"/>
              </a:ext>
            </a:extLst>
          </p:cNvPr>
          <p:cNvSpPr>
            <a:spLocks noGrp="1"/>
          </p:cNvSpPr>
          <p:nvPr>
            <p:ph idx="1"/>
          </p:nvPr>
        </p:nvSpPr>
        <p:spPr>
          <a:xfrm>
            <a:off x="1168045" y="2041335"/>
            <a:ext cx="10178322" cy="3593591"/>
          </a:xfrm>
        </p:spPr>
        <p:txBody>
          <a:bodyPr/>
          <a:lstStyle/>
          <a:p>
            <a:r>
              <a:rPr lang="en-GB" b="1" i="0" dirty="0" err="1">
                <a:solidFill>
                  <a:srgbClr val="1A1A1A"/>
                </a:solidFill>
                <a:effectLst/>
                <a:latin typeface="Times New Roman" panose="02020603050405020304" pitchFamily="18" charset="0"/>
              </a:rPr>
              <a:t>Brams</a:t>
            </a:r>
            <a:r>
              <a:rPr lang="hu-HU" dirty="0">
                <a:solidFill>
                  <a:srgbClr val="1A1A1A"/>
                </a:solidFill>
                <a:latin typeface="Times New Roman" panose="02020603050405020304" pitchFamily="18" charset="0"/>
              </a:rPr>
              <a:t>, </a:t>
            </a:r>
            <a:r>
              <a:rPr lang="en-GB" b="0" i="0" dirty="0">
                <a:solidFill>
                  <a:srgbClr val="1A1A1A"/>
                </a:solidFill>
                <a:effectLst/>
                <a:latin typeface="Times New Roman" panose="02020603050405020304" pitchFamily="18" charset="0"/>
              </a:rPr>
              <a:t>Kilgour</a:t>
            </a:r>
            <a:r>
              <a:rPr lang="hu-HU" b="0" i="0" dirty="0">
                <a:solidFill>
                  <a:srgbClr val="1A1A1A"/>
                </a:solidFill>
                <a:effectLst/>
                <a:latin typeface="Times New Roman" panose="02020603050405020304" pitchFamily="18" charset="0"/>
              </a:rPr>
              <a:t>, </a:t>
            </a:r>
            <a:r>
              <a:rPr lang="en-GB" b="0" i="0" dirty="0">
                <a:solidFill>
                  <a:srgbClr val="1A1A1A"/>
                </a:solidFill>
                <a:effectLst/>
                <a:latin typeface="Times New Roman" panose="02020603050405020304" pitchFamily="18" charset="0"/>
              </a:rPr>
              <a:t>Zwicker</a:t>
            </a:r>
            <a:r>
              <a:rPr lang="hu-HU" b="0" i="0" dirty="0">
                <a:solidFill>
                  <a:srgbClr val="1A1A1A"/>
                </a:solidFill>
                <a:effectLst/>
                <a:latin typeface="Times New Roman" panose="02020603050405020304" pitchFamily="18" charset="0"/>
              </a:rPr>
              <a:t>: </a:t>
            </a:r>
            <a:r>
              <a:rPr lang="en-GB" b="0" i="1" dirty="0">
                <a:solidFill>
                  <a:srgbClr val="1A1A1A"/>
                </a:solidFill>
                <a:effectLst/>
                <a:latin typeface="Times New Roman" panose="02020603050405020304" pitchFamily="18" charset="0"/>
              </a:rPr>
              <a:t>The paradox of multiple elections</a:t>
            </a:r>
            <a:r>
              <a:rPr lang="hu-HU" b="0" i="1" dirty="0">
                <a:solidFill>
                  <a:srgbClr val="1A1A1A"/>
                </a:solidFill>
                <a:effectLst/>
                <a:latin typeface="Times New Roman" panose="02020603050405020304" pitchFamily="18" charset="0"/>
              </a:rPr>
              <a:t> </a:t>
            </a:r>
            <a:r>
              <a:rPr lang="hu-HU" b="0" i="0" dirty="0">
                <a:solidFill>
                  <a:srgbClr val="1A1A1A"/>
                </a:solidFill>
                <a:effectLst/>
                <a:latin typeface="Times New Roman" panose="02020603050405020304" pitchFamily="18" charset="0"/>
              </a:rPr>
              <a:t>(1998)</a:t>
            </a:r>
          </a:p>
          <a:p>
            <a:r>
              <a:rPr lang="hu-HU" dirty="0">
                <a:solidFill>
                  <a:srgbClr val="1A1A1A"/>
                </a:solidFill>
                <a:latin typeface="Times New Roman" panose="02020603050405020304" pitchFamily="18" charset="0"/>
              </a:rPr>
              <a:t>1) THW legalize marijuana</a:t>
            </a:r>
          </a:p>
          <a:p>
            <a:r>
              <a:rPr lang="hu-HU" b="0" i="0" dirty="0">
                <a:solidFill>
                  <a:srgbClr val="1A1A1A"/>
                </a:solidFill>
                <a:effectLst/>
                <a:latin typeface="Times New Roman" panose="02020603050405020304" pitchFamily="18" charset="0"/>
              </a:rPr>
              <a:t>2) THW taxate IQ</a:t>
            </a:r>
          </a:p>
          <a:p>
            <a:r>
              <a:rPr lang="hu-HU" dirty="0">
                <a:solidFill>
                  <a:srgbClr val="1A1A1A"/>
                </a:solidFill>
                <a:latin typeface="Times New Roman" panose="02020603050405020304" pitchFamily="18" charset="0"/>
              </a:rPr>
              <a:t>3) THW introduce UBI</a:t>
            </a:r>
            <a:endParaRPr lang="hu-HU" b="0" i="0" dirty="0">
              <a:solidFill>
                <a:srgbClr val="1A1A1A"/>
              </a:solidFill>
              <a:effectLst/>
              <a:latin typeface="Times New Roman" panose="02020603050405020304" pitchFamily="18" charset="0"/>
            </a:endParaRPr>
          </a:p>
          <a:p>
            <a:pPr marL="0" indent="0">
              <a:buNone/>
            </a:pPr>
            <a:endParaRPr lang="en-GB" b="0" i="0" dirty="0">
              <a:solidFill>
                <a:srgbClr val="1A1A1A"/>
              </a:solidFill>
              <a:effectLst/>
              <a:latin typeface="Times New Roman" panose="02020603050405020304" pitchFamily="18" charset="0"/>
            </a:endParaRPr>
          </a:p>
        </p:txBody>
      </p:sp>
      <p:pic>
        <p:nvPicPr>
          <p:cNvPr id="1026" name="Picture 2">
            <a:extLst>
              <a:ext uri="{FF2B5EF4-FFF2-40B4-BE49-F238E27FC236}">
                <a16:creationId xmlns:a16="http://schemas.microsoft.com/office/drawing/2014/main" id="{A25B6E6B-0A0C-48E7-9677-74EA5377C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8725" y="1412684"/>
            <a:ext cx="2630676" cy="3838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305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1D0A-B90B-4F69-949E-D6A8A5ED3955}"/>
              </a:ext>
            </a:extLst>
          </p:cNvPr>
          <p:cNvSpPr>
            <a:spLocks noGrp="1"/>
          </p:cNvSpPr>
          <p:nvPr>
            <p:ph type="title"/>
          </p:nvPr>
        </p:nvSpPr>
        <p:spPr>
          <a:xfrm>
            <a:off x="1006839" y="115255"/>
            <a:ext cx="10178322" cy="1492132"/>
          </a:xfrm>
        </p:spPr>
        <p:txBody>
          <a:bodyPr/>
          <a:lstStyle/>
          <a:p>
            <a:r>
              <a:rPr lang="hu-HU" dirty="0"/>
              <a:t>Let’s make everything simpler: referendums</a:t>
            </a:r>
            <a:endParaRPr lang="en-AU" dirty="0"/>
          </a:p>
        </p:txBody>
      </p:sp>
      <p:sp>
        <p:nvSpPr>
          <p:cNvPr id="3" name="Content Placeholder 2">
            <a:extLst>
              <a:ext uri="{FF2B5EF4-FFF2-40B4-BE49-F238E27FC236}">
                <a16:creationId xmlns:a16="http://schemas.microsoft.com/office/drawing/2014/main" id="{D0692AFB-E51A-440F-B6B1-C53B41B25FB4}"/>
              </a:ext>
            </a:extLst>
          </p:cNvPr>
          <p:cNvSpPr>
            <a:spLocks noGrp="1"/>
          </p:cNvSpPr>
          <p:nvPr>
            <p:ph idx="1"/>
          </p:nvPr>
        </p:nvSpPr>
        <p:spPr>
          <a:xfrm>
            <a:off x="1168045" y="1498410"/>
            <a:ext cx="10178322" cy="3593591"/>
          </a:xfrm>
        </p:spPr>
        <p:txBody>
          <a:bodyPr/>
          <a:lstStyle/>
          <a:p>
            <a:r>
              <a:rPr lang="en-GB" b="1" i="0" dirty="0" err="1">
                <a:solidFill>
                  <a:srgbClr val="1A1A1A"/>
                </a:solidFill>
                <a:effectLst/>
                <a:latin typeface="Times New Roman" panose="02020603050405020304" pitchFamily="18" charset="0"/>
              </a:rPr>
              <a:t>Brams</a:t>
            </a:r>
            <a:r>
              <a:rPr lang="hu-HU" dirty="0">
                <a:solidFill>
                  <a:srgbClr val="1A1A1A"/>
                </a:solidFill>
                <a:latin typeface="Times New Roman" panose="02020603050405020304" pitchFamily="18" charset="0"/>
              </a:rPr>
              <a:t>, </a:t>
            </a:r>
            <a:r>
              <a:rPr lang="en-GB" b="0" i="0" dirty="0">
                <a:solidFill>
                  <a:srgbClr val="1A1A1A"/>
                </a:solidFill>
                <a:effectLst/>
                <a:latin typeface="Times New Roman" panose="02020603050405020304" pitchFamily="18" charset="0"/>
              </a:rPr>
              <a:t>Kilgour</a:t>
            </a:r>
            <a:r>
              <a:rPr lang="hu-HU" b="0" i="0" dirty="0">
                <a:solidFill>
                  <a:srgbClr val="1A1A1A"/>
                </a:solidFill>
                <a:effectLst/>
                <a:latin typeface="Times New Roman" panose="02020603050405020304" pitchFamily="18" charset="0"/>
              </a:rPr>
              <a:t>, </a:t>
            </a:r>
            <a:r>
              <a:rPr lang="en-GB" b="0" i="0" dirty="0">
                <a:solidFill>
                  <a:srgbClr val="1A1A1A"/>
                </a:solidFill>
                <a:effectLst/>
                <a:latin typeface="Times New Roman" panose="02020603050405020304" pitchFamily="18" charset="0"/>
              </a:rPr>
              <a:t>Zwicker</a:t>
            </a:r>
            <a:r>
              <a:rPr lang="hu-HU" b="0" i="0" dirty="0">
                <a:solidFill>
                  <a:srgbClr val="1A1A1A"/>
                </a:solidFill>
                <a:effectLst/>
                <a:latin typeface="Times New Roman" panose="02020603050405020304" pitchFamily="18" charset="0"/>
              </a:rPr>
              <a:t>: </a:t>
            </a:r>
            <a:r>
              <a:rPr lang="en-GB" b="0" i="1" dirty="0">
                <a:solidFill>
                  <a:srgbClr val="1A1A1A"/>
                </a:solidFill>
                <a:effectLst/>
                <a:latin typeface="Times New Roman" panose="02020603050405020304" pitchFamily="18" charset="0"/>
              </a:rPr>
              <a:t>The paradox of multiple elections</a:t>
            </a:r>
            <a:r>
              <a:rPr lang="hu-HU" b="0" i="1" dirty="0">
                <a:solidFill>
                  <a:srgbClr val="1A1A1A"/>
                </a:solidFill>
                <a:effectLst/>
                <a:latin typeface="Times New Roman" panose="02020603050405020304" pitchFamily="18" charset="0"/>
              </a:rPr>
              <a:t> </a:t>
            </a:r>
            <a:r>
              <a:rPr lang="hu-HU" b="0" i="0" dirty="0">
                <a:solidFill>
                  <a:srgbClr val="1A1A1A"/>
                </a:solidFill>
                <a:effectLst/>
                <a:latin typeface="Times New Roman" panose="02020603050405020304" pitchFamily="18" charset="0"/>
              </a:rPr>
              <a:t>(1998)</a:t>
            </a:r>
          </a:p>
          <a:p>
            <a:r>
              <a:rPr lang="hu-HU" dirty="0">
                <a:solidFill>
                  <a:srgbClr val="1A1A1A"/>
                </a:solidFill>
                <a:latin typeface="Times New Roman" panose="02020603050405020304" pitchFamily="18" charset="0"/>
              </a:rPr>
              <a:t>1) THW legalize marijuana</a:t>
            </a:r>
          </a:p>
          <a:p>
            <a:r>
              <a:rPr lang="hu-HU" b="0" i="0" dirty="0">
                <a:solidFill>
                  <a:srgbClr val="1A1A1A"/>
                </a:solidFill>
                <a:effectLst/>
                <a:latin typeface="Times New Roman" panose="02020603050405020304" pitchFamily="18" charset="0"/>
              </a:rPr>
              <a:t>2) THW taxate IQ</a:t>
            </a:r>
          </a:p>
          <a:p>
            <a:r>
              <a:rPr lang="hu-HU" dirty="0">
                <a:solidFill>
                  <a:srgbClr val="1A1A1A"/>
                </a:solidFill>
                <a:latin typeface="Times New Roman" panose="02020603050405020304" pitchFamily="18" charset="0"/>
              </a:rPr>
              <a:t>3) THW introduce UBI</a:t>
            </a:r>
            <a:endParaRPr lang="hu-HU" b="0" i="0" dirty="0">
              <a:solidFill>
                <a:srgbClr val="1A1A1A"/>
              </a:solidFill>
              <a:effectLst/>
              <a:latin typeface="Times New Roman" panose="02020603050405020304" pitchFamily="18" charset="0"/>
            </a:endParaRPr>
          </a:p>
          <a:p>
            <a:pPr marL="0" indent="0">
              <a:buNone/>
            </a:pPr>
            <a:endParaRPr lang="en-GB" b="0" i="0" dirty="0">
              <a:solidFill>
                <a:srgbClr val="1A1A1A"/>
              </a:solidFill>
              <a:effectLst/>
              <a:latin typeface="Times New Roman" panose="02020603050405020304" pitchFamily="18" charset="0"/>
            </a:endParaRPr>
          </a:p>
        </p:txBody>
      </p:sp>
      <p:graphicFrame>
        <p:nvGraphicFramePr>
          <p:cNvPr id="4" name="Table 4">
            <a:extLst>
              <a:ext uri="{FF2B5EF4-FFF2-40B4-BE49-F238E27FC236}">
                <a16:creationId xmlns:a16="http://schemas.microsoft.com/office/drawing/2014/main" id="{87CA49FB-4E89-4E52-AF3C-4E85ED855BA5}"/>
              </a:ext>
            </a:extLst>
          </p:cNvPr>
          <p:cNvGraphicFramePr>
            <a:graphicFrameLocks noGrp="1"/>
          </p:cNvGraphicFramePr>
          <p:nvPr/>
        </p:nvGraphicFramePr>
        <p:xfrm>
          <a:off x="4450564" y="2008782"/>
          <a:ext cx="3613284" cy="3350808"/>
        </p:xfrm>
        <a:graphic>
          <a:graphicData uri="http://schemas.openxmlformats.org/drawingml/2006/table">
            <a:tbl>
              <a:tblPr firstRow="1" bandRow="1">
                <a:tableStyleId>{5C22544A-7EE6-4342-B048-85BDC9FD1C3A}</a:tableStyleId>
              </a:tblPr>
              <a:tblGrid>
                <a:gridCol w="1740097">
                  <a:extLst>
                    <a:ext uri="{9D8B030D-6E8A-4147-A177-3AD203B41FA5}">
                      <a16:colId xmlns:a16="http://schemas.microsoft.com/office/drawing/2014/main" val="2198644351"/>
                    </a:ext>
                  </a:extLst>
                </a:gridCol>
                <a:gridCol w="1873187">
                  <a:extLst>
                    <a:ext uri="{9D8B030D-6E8A-4147-A177-3AD203B41FA5}">
                      <a16:colId xmlns:a16="http://schemas.microsoft.com/office/drawing/2014/main" val="4092488600"/>
                    </a:ext>
                  </a:extLst>
                </a:gridCol>
              </a:tblGrid>
              <a:tr h="252932">
                <a:tc>
                  <a:txBody>
                    <a:bodyPr/>
                    <a:lstStyle/>
                    <a:p>
                      <a:r>
                        <a:rPr lang="hu-HU" dirty="0"/>
                        <a:t># of voters</a:t>
                      </a:r>
                      <a:endParaRPr lang="en-AU" dirty="0"/>
                    </a:p>
                  </a:txBody>
                  <a:tcPr/>
                </a:tc>
                <a:tc>
                  <a:txBody>
                    <a:bodyPr/>
                    <a:lstStyle/>
                    <a:p>
                      <a:r>
                        <a:rPr lang="hu-HU" dirty="0"/>
                        <a:t>Propositions</a:t>
                      </a:r>
                      <a:endParaRPr lang="en-AU" dirty="0"/>
                    </a:p>
                  </a:txBody>
                  <a:tcPr/>
                </a:tc>
                <a:extLst>
                  <a:ext uri="{0D108BD9-81ED-4DB2-BD59-A6C34878D82A}">
                    <a16:rowId xmlns:a16="http://schemas.microsoft.com/office/drawing/2014/main" val="3514982173"/>
                  </a:ext>
                </a:extLst>
              </a:tr>
              <a:tr h="373131">
                <a:tc>
                  <a:txBody>
                    <a:bodyPr/>
                    <a:lstStyle/>
                    <a:p>
                      <a:r>
                        <a:rPr lang="hu-HU" dirty="0"/>
                        <a:t>1</a:t>
                      </a:r>
                      <a:endParaRPr lang="en-AU" dirty="0"/>
                    </a:p>
                  </a:txBody>
                  <a:tcPr/>
                </a:tc>
                <a:tc>
                  <a:txBody>
                    <a:bodyPr/>
                    <a:lstStyle/>
                    <a:p>
                      <a:r>
                        <a:rPr lang="hu-HU" dirty="0"/>
                        <a:t>YYY</a:t>
                      </a:r>
                    </a:p>
                  </a:txBody>
                  <a:tcPr/>
                </a:tc>
                <a:extLst>
                  <a:ext uri="{0D108BD9-81ED-4DB2-BD59-A6C34878D82A}">
                    <a16:rowId xmlns:a16="http://schemas.microsoft.com/office/drawing/2014/main" val="614653614"/>
                  </a:ext>
                </a:extLst>
              </a:tr>
              <a:tr h="373131">
                <a:tc>
                  <a:txBody>
                    <a:bodyPr/>
                    <a:lstStyle/>
                    <a:p>
                      <a:r>
                        <a:rPr lang="hu-HU" dirty="0"/>
                        <a:t>1</a:t>
                      </a:r>
                      <a:endParaRPr lang="en-AU" dirty="0"/>
                    </a:p>
                  </a:txBody>
                  <a:tcPr/>
                </a:tc>
                <a:tc>
                  <a:txBody>
                    <a:bodyPr/>
                    <a:lstStyle/>
                    <a:p>
                      <a:r>
                        <a:rPr lang="hu-HU" dirty="0"/>
                        <a:t>YYN</a:t>
                      </a:r>
                      <a:endParaRPr lang="en-AU" dirty="0"/>
                    </a:p>
                  </a:txBody>
                  <a:tcPr/>
                </a:tc>
                <a:extLst>
                  <a:ext uri="{0D108BD9-81ED-4DB2-BD59-A6C34878D82A}">
                    <a16:rowId xmlns:a16="http://schemas.microsoft.com/office/drawing/2014/main" val="3034909239"/>
                  </a:ext>
                </a:extLst>
              </a:tr>
              <a:tr h="373131">
                <a:tc>
                  <a:txBody>
                    <a:bodyPr/>
                    <a:lstStyle/>
                    <a:p>
                      <a:r>
                        <a:rPr lang="hu-HU" dirty="0"/>
                        <a:t>1</a:t>
                      </a:r>
                      <a:endParaRPr lang="en-AU" dirty="0"/>
                    </a:p>
                  </a:txBody>
                  <a:tcPr/>
                </a:tc>
                <a:tc>
                  <a:txBody>
                    <a:bodyPr/>
                    <a:lstStyle/>
                    <a:p>
                      <a:r>
                        <a:rPr lang="hu-HU" dirty="0"/>
                        <a:t>YNY</a:t>
                      </a:r>
                      <a:endParaRPr lang="en-AU" dirty="0"/>
                    </a:p>
                  </a:txBody>
                  <a:tcPr/>
                </a:tc>
                <a:extLst>
                  <a:ext uri="{0D108BD9-81ED-4DB2-BD59-A6C34878D82A}">
                    <a16:rowId xmlns:a16="http://schemas.microsoft.com/office/drawing/2014/main" val="634872603"/>
                  </a:ext>
                </a:extLst>
              </a:tr>
              <a:tr h="373131">
                <a:tc>
                  <a:txBody>
                    <a:bodyPr/>
                    <a:lstStyle/>
                    <a:p>
                      <a:r>
                        <a:rPr lang="hu-HU" dirty="0"/>
                        <a:t>3</a:t>
                      </a:r>
                      <a:endParaRPr lang="en-AU" dirty="0"/>
                    </a:p>
                  </a:txBody>
                  <a:tcPr/>
                </a:tc>
                <a:tc>
                  <a:txBody>
                    <a:bodyPr/>
                    <a:lstStyle/>
                    <a:p>
                      <a:r>
                        <a:rPr lang="hu-HU" dirty="0"/>
                        <a:t>YNN</a:t>
                      </a:r>
                      <a:endParaRPr lang="en-AU" dirty="0"/>
                    </a:p>
                  </a:txBody>
                  <a:tcPr/>
                </a:tc>
                <a:extLst>
                  <a:ext uri="{0D108BD9-81ED-4DB2-BD59-A6C34878D82A}">
                    <a16:rowId xmlns:a16="http://schemas.microsoft.com/office/drawing/2014/main" val="217174728"/>
                  </a:ext>
                </a:extLst>
              </a:tr>
              <a:tr h="373131">
                <a:tc>
                  <a:txBody>
                    <a:bodyPr/>
                    <a:lstStyle/>
                    <a:p>
                      <a:r>
                        <a:rPr lang="hu-HU" dirty="0"/>
                        <a:t>1</a:t>
                      </a:r>
                      <a:endParaRPr lang="en-AU" dirty="0"/>
                    </a:p>
                  </a:txBody>
                  <a:tcPr/>
                </a:tc>
                <a:tc>
                  <a:txBody>
                    <a:bodyPr/>
                    <a:lstStyle/>
                    <a:p>
                      <a:r>
                        <a:rPr lang="hu-HU" dirty="0"/>
                        <a:t>NYY</a:t>
                      </a:r>
                      <a:endParaRPr lang="en-AU" dirty="0"/>
                    </a:p>
                  </a:txBody>
                  <a:tcPr/>
                </a:tc>
                <a:extLst>
                  <a:ext uri="{0D108BD9-81ED-4DB2-BD59-A6C34878D82A}">
                    <a16:rowId xmlns:a16="http://schemas.microsoft.com/office/drawing/2014/main" val="129921665"/>
                  </a:ext>
                </a:extLst>
              </a:tr>
              <a:tr h="373131">
                <a:tc>
                  <a:txBody>
                    <a:bodyPr/>
                    <a:lstStyle/>
                    <a:p>
                      <a:r>
                        <a:rPr lang="hu-HU" dirty="0"/>
                        <a:t>3</a:t>
                      </a:r>
                      <a:endParaRPr lang="en-AU" dirty="0"/>
                    </a:p>
                  </a:txBody>
                  <a:tcPr/>
                </a:tc>
                <a:tc>
                  <a:txBody>
                    <a:bodyPr/>
                    <a:lstStyle/>
                    <a:p>
                      <a:r>
                        <a:rPr lang="hu-HU" dirty="0"/>
                        <a:t>NYN</a:t>
                      </a:r>
                      <a:endParaRPr lang="en-AU" dirty="0"/>
                    </a:p>
                  </a:txBody>
                  <a:tcPr/>
                </a:tc>
                <a:extLst>
                  <a:ext uri="{0D108BD9-81ED-4DB2-BD59-A6C34878D82A}">
                    <a16:rowId xmlns:a16="http://schemas.microsoft.com/office/drawing/2014/main" val="2470088250"/>
                  </a:ext>
                </a:extLst>
              </a:tr>
              <a:tr h="373131">
                <a:tc>
                  <a:txBody>
                    <a:bodyPr/>
                    <a:lstStyle/>
                    <a:p>
                      <a:r>
                        <a:rPr lang="hu-HU" dirty="0"/>
                        <a:t>3</a:t>
                      </a:r>
                      <a:endParaRPr lang="en-AU" dirty="0"/>
                    </a:p>
                  </a:txBody>
                  <a:tcPr/>
                </a:tc>
                <a:tc>
                  <a:txBody>
                    <a:bodyPr/>
                    <a:lstStyle/>
                    <a:p>
                      <a:r>
                        <a:rPr lang="hu-HU" dirty="0"/>
                        <a:t>NNY</a:t>
                      </a:r>
                      <a:endParaRPr lang="en-AU" dirty="0"/>
                    </a:p>
                  </a:txBody>
                  <a:tcPr/>
                </a:tc>
                <a:extLst>
                  <a:ext uri="{0D108BD9-81ED-4DB2-BD59-A6C34878D82A}">
                    <a16:rowId xmlns:a16="http://schemas.microsoft.com/office/drawing/2014/main" val="1345863666"/>
                  </a:ext>
                </a:extLst>
              </a:tr>
              <a:tr h="373131">
                <a:tc>
                  <a:txBody>
                    <a:bodyPr/>
                    <a:lstStyle/>
                    <a:p>
                      <a:r>
                        <a:rPr lang="hu-HU" dirty="0"/>
                        <a:t>0</a:t>
                      </a:r>
                      <a:endParaRPr lang="en-AU" dirty="0"/>
                    </a:p>
                  </a:txBody>
                  <a:tcPr/>
                </a:tc>
                <a:tc>
                  <a:txBody>
                    <a:bodyPr/>
                    <a:lstStyle/>
                    <a:p>
                      <a:r>
                        <a:rPr lang="hu-HU" dirty="0"/>
                        <a:t>NNN</a:t>
                      </a:r>
                      <a:endParaRPr lang="en-AU" dirty="0"/>
                    </a:p>
                  </a:txBody>
                  <a:tcPr/>
                </a:tc>
                <a:extLst>
                  <a:ext uri="{0D108BD9-81ED-4DB2-BD59-A6C34878D82A}">
                    <a16:rowId xmlns:a16="http://schemas.microsoft.com/office/drawing/2014/main" val="338681383"/>
                  </a:ext>
                </a:extLst>
              </a:tr>
            </a:tbl>
          </a:graphicData>
        </a:graphic>
      </p:graphicFrame>
      <p:graphicFrame>
        <p:nvGraphicFramePr>
          <p:cNvPr id="5" name="Table 4">
            <a:extLst>
              <a:ext uri="{FF2B5EF4-FFF2-40B4-BE49-F238E27FC236}">
                <a16:creationId xmlns:a16="http://schemas.microsoft.com/office/drawing/2014/main" id="{73C2A5FB-5D99-48CA-B6E9-153C47D639B4}"/>
              </a:ext>
            </a:extLst>
          </p:cNvPr>
          <p:cNvGraphicFramePr>
            <a:graphicFrameLocks noGrp="1"/>
          </p:cNvGraphicFramePr>
          <p:nvPr/>
        </p:nvGraphicFramePr>
        <p:xfrm>
          <a:off x="8186619" y="2008782"/>
          <a:ext cx="3613284" cy="3350808"/>
        </p:xfrm>
        <a:graphic>
          <a:graphicData uri="http://schemas.openxmlformats.org/drawingml/2006/table">
            <a:tbl>
              <a:tblPr firstRow="1" bandRow="1">
                <a:tableStyleId>{5C22544A-7EE6-4342-B048-85BDC9FD1C3A}</a:tableStyleId>
              </a:tblPr>
              <a:tblGrid>
                <a:gridCol w="1740097">
                  <a:extLst>
                    <a:ext uri="{9D8B030D-6E8A-4147-A177-3AD203B41FA5}">
                      <a16:colId xmlns:a16="http://schemas.microsoft.com/office/drawing/2014/main" val="2198644351"/>
                    </a:ext>
                  </a:extLst>
                </a:gridCol>
                <a:gridCol w="1873187">
                  <a:extLst>
                    <a:ext uri="{9D8B030D-6E8A-4147-A177-3AD203B41FA5}">
                      <a16:colId xmlns:a16="http://schemas.microsoft.com/office/drawing/2014/main" val="4092488600"/>
                    </a:ext>
                  </a:extLst>
                </a:gridCol>
              </a:tblGrid>
              <a:tr h="252932">
                <a:tc>
                  <a:txBody>
                    <a:bodyPr/>
                    <a:lstStyle/>
                    <a:p>
                      <a:r>
                        <a:rPr lang="hu-HU" dirty="0"/>
                        <a:t># of voters</a:t>
                      </a:r>
                      <a:endParaRPr lang="en-AU" dirty="0"/>
                    </a:p>
                  </a:txBody>
                  <a:tcPr/>
                </a:tc>
                <a:tc>
                  <a:txBody>
                    <a:bodyPr/>
                    <a:lstStyle/>
                    <a:p>
                      <a:r>
                        <a:rPr lang="hu-HU" dirty="0"/>
                        <a:t>Propositions</a:t>
                      </a:r>
                      <a:endParaRPr lang="en-AU" dirty="0"/>
                    </a:p>
                  </a:txBody>
                  <a:tcPr/>
                </a:tc>
                <a:extLst>
                  <a:ext uri="{0D108BD9-81ED-4DB2-BD59-A6C34878D82A}">
                    <a16:rowId xmlns:a16="http://schemas.microsoft.com/office/drawing/2014/main" val="3514982173"/>
                  </a:ext>
                </a:extLst>
              </a:tr>
              <a:tr h="373131">
                <a:tc>
                  <a:txBody>
                    <a:bodyPr/>
                    <a:lstStyle/>
                    <a:p>
                      <a:r>
                        <a:rPr lang="hu-HU" b="0" dirty="0"/>
                        <a:t>1 </a:t>
                      </a:r>
                      <a:endParaRPr lang="en-AU" b="0" dirty="0"/>
                    </a:p>
                  </a:txBody>
                  <a:tcPr/>
                </a:tc>
                <a:tc>
                  <a:txBody>
                    <a:bodyPr/>
                    <a:lstStyle/>
                    <a:p>
                      <a:r>
                        <a:rPr lang="hu-HU" b="0" dirty="0"/>
                        <a:t>YYY</a:t>
                      </a:r>
                    </a:p>
                  </a:txBody>
                  <a:tcPr/>
                </a:tc>
                <a:extLst>
                  <a:ext uri="{0D108BD9-81ED-4DB2-BD59-A6C34878D82A}">
                    <a16:rowId xmlns:a16="http://schemas.microsoft.com/office/drawing/2014/main" val="614653614"/>
                  </a:ext>
                </a:extLst>
              </a:tr>
              <a:tr h="373131">
                <a:tc>
                  <a:txBody>
                    <a:bodyPr/>
                    <a:lstStyle/>
                    <a:p>
                      <a:r>
                        <a:rPr lang="hu-HU" dirty="0"/>
                        <a:t>1</a:t>
                      </a:r>
                      <a:endParaRPr lang="en-AU" dirty="0"/>
                    </a:p>
                  </a:txBody>
                  <a:tcPr/>
                </a:tc>
                <a:tc>
                  <a:txBody>
                    <a:bodyPr/>
                    <a:lstStyle/>
                    <a:p>
                      <a:r>
                        <a:rPr lang="hu-HU" dirty="0"/>
                        <a:t>YYN</a:t>
                      </a:r>
                      <a:endParaRPr lang="en-AU" dirty="0"/>
                    </a:p>
                  </a:txBody>
                  <a:tcPr/>
                </a:tc>
                <a:extLst>
                  <a:ext uri="{0D108BD9-81ED-4DB2-BD59-A6C34878D82A}">
                    <a16:rowId xmlns:a16="http://schemas.microsoft.com/office/drawing/2014/main" val="3034909239"/>
                  </a:ext>
                </a:extLst>
              </a:tr>
              <a:tr h="373131">
                <a:tc>
                  <a:txBody>
                    <a:bodyPr/>
                    <a:lstStyle/>
                    <a:p>
                      <a:r>
                        <a:rPr lang="hu-HU" dirty="0"/>
                        <a:t>1</a:t>
                      </a:r>
                      <a:endParaRPr lang="en-AU" dirty="0"/>
                    </a:p>
                  </a:txBody>
                  <a:tcPr/>
                </a:tc>
                <a:tc>
                  <a:txBody>
                    <a:bodyPr/>
                    <a:lstStyle/>
                    <a:p>
                      <a:r>
                        <a:rPr lang="hu-HU" dirty="0"/>
                        <a:t>YNY</a:t>
                      </a:r>
                      <a:endParaRPr lang="en-AU" dirty="0"/>
                    </a:p>
                  </a:txBody>
                  <a:tcPr/>
                </a:tc>
                <a:extLst>
                  <a:ext uri="{0D108BD9-81ED-4DB2-BD59-A6C34878D82A}">
                    <a16:rowId xmlns:a16="http://schemas.microsoft.com/office/drawing/2014/main" val="634872603"/>
                  </a:ext>
                </a:extLst>
              </a:tr>
              <a:tr h="373131">
                <a:tc>
                  <a:txBody>
                    <a:bodyPr/>
                    <a:lstStyle/>
                    <a:p>
                      <a:r>
                        <a:rPr lang="hu-HU" dirty="0"/>
                        <a:t>3</a:t>
                      </a:r>
                      <a:endParaRPr lang="en-AU" dirty="0"/>
                    </a:p>
                  </a:txBody>
                  <a:tcPr/>
                </a:tc>
                <a:tc>
                  <a:txBody>
                    <a:bodyPr/>
                    <a:lstStyle/>
                    <a:p>
                      <a:r>
                        <a:rPr lang="hu-HU" dirty="0"/>
                        <a:t>YNN</a:t>
                      </a:r>
                      <a:endParaRPr lang="en-AU" dirty="0"/>
                    </a:p>
                  </a:txBody>
                  <a:tcPr/>
                </a:tc>
                <a:extLst>
                  <a:ext uri="{0D108BD9-81ED-4DB2-BD59-A6C34878D82A}">
                    <a16:rowId xmlns:a16="http://schemas.microsoft.com/office/drawing/2014/main" val="217174728"/>
                  </a:ext>
                </a:extLst>
              </a:tr>
              <a:tr h="373131">
                <a:tc>
                  <a:txBody>
                    <a:bodyPr/>
                    <a:lstStyle/>
                    <a:p>
                      <a:r>
                        <a:rPr lang="hu-HU" dirty="0"/>
                        <a:t>1</a:t>
                      </a:r>
                      <a:endParaRPr lang="en-AU" dirty="0"/>
                    </a:p>
                  </a:txBody>
                  <a:tcPr/>
                </a:tc>
                <a:tc>
                  <a:txBody>
                    <a:bodyPr/>
                    <a:lstStyle/>
                    <a:p>
                      <a:r>
                        <a:rPr lang="hu-HU" dirty="0"/>
                        <a:t>NYY</a:t>
                      </a:r>
                      <a:endParaRPr lang="en-AU" dirty="0"/>
                    </a:p>
                  </a:txBody>
                  <a:tcPr/>
                </a:tc>
                <a:extLst>
                  <a:ext uri="{0D108BD9-81ED-4DB2-BD59-A6C34878D82A}">
                    <a16:rowId xmlns:a16="http://schemas.microsoft.com/office/drawing/2014/main" val="129921665"/>
                  </a:ext>
                </a:extLst>
              </a:tr>
              <a:tr h="373131">
                <a:tc>
                  <a:txBody>
                    <a:bodyPr/>
                    <a:lstStyle/>
                    <a:p>
                      <a:r>
                        <a:rPr lang="hu-HU" dirty="0"/>
                        <a:t>3</a:t>
                      </a:r>
                      <a:endParaRPr lang="en-AU" dirty="0"/>
                    </a:p>
                  </a:txBody>
                  <a:tcPr/>
                </a:tc>
                <a:tc>
                  <a:txBody>
                    <a:bodyPr/>
                    <a:lstStyle/>
                    <a:p>
                      <a:r>
                        <a:rPr lang="hu-HU" dirty="0"/>
                        <a:t>NYN</a:t>
                      </a:r>
                      <a:endParaRPr lang="en-AU" dirty="0"/>
                    </a:p>
                  </a:txBody>
                  <a:tcPr/>
                </a:tc>
                <a:extLst>
                  <a:ext uri="{0D108BD9-81ED-4DB2-BD59-A6C34878D82A}">
                    <a16:rowId xmlns:a16="http://schemas.microsoft.com/office/drawing/2014/main" val="2470088250"/>
                  </a:ext>
                </a:extLst>
              </a:tr>
              <a:tr h="373131">
                <a:tc>
                  <a:txBody>
                    <a:bodyPr/>
                    <a:lstStyle/>
                    <a:p>
                      <a:r>
                        <a:rPr lang="hu-HU" dirty="0"/>
                        <a:t>3</a:t>
                      </a:r>
                      <a:endParaRPr lang="en-AU" dirty="0"/>
                    </a:p>
                  </a:txBody>
                  <a:tcPr/>
                </a:tc>
                <a:tc>
                  <a:txBody>
                    <a:bodyPr/>
                    <a:lstStyle/>
                    <a:p>
                      <a:r>
                        <a:rPr lang="hu-HU" dirty="0"/>
                        <a:t>NNY</a:t>
                      </a:r>
                      <a:endParaRPr lang="en-AU" dirty="0"/>
                    </a:p>
                  </a:txBody>
                  <a:tcPr/>
                </a:tc>
                <a:extLst>
                  <a:ext uri="{0D108BD9-81ED-4DB2-BD59-A6C34878D82A}">
                    <a16:rowId xmlns:a16="http://schemas.microsoft.com/office/drawing/2014/main" val="1345863666"/>
                  </a:ext>
                </a:extLst>
              </a:tr>
              <a:tr h="373131">
                <a:tc>
                  <a:txBody>
                    <a:bodyPr/>
                    <a:lstStyle/>
                    <a:p>
                      <a:r>
                        <a:rPr lang="hu-HU" dirty="0"/>
                        <a:t>1</a:t>
                      </a:r>
                      <a:endParaRPr lang="en-AU" dirty="0"/>
                    </a:p>
                  </a:txBody>
                  <a:tcPr/>
                </a:tc>
                <a:tc>
                  <a:txBody>
                    <a:bodyPr/>
                    <a:lstStyle/>
                    <a:p>
                      <a:r>
                        <a:rPr lang="hu-HU" dirty="0"/>
                        <a:t>NNN</a:t>
                      </a:r>
                      <a:endParaRPr lang="en-AU" dirty="0"/>
                    </a:p>
                  </a:txBody>
                  <a:tcPr/>
                </a:tc>
                <a:extLst>
                  <a:ext uri="{0D108BD9-81ED-4DB2-BD59-A6C34878D82A}">
                    <a16:rowId xmlns:a16="http://schemas.microsoft.com/office/drawing/2014/main" val="338681383"/>
                  </a:ext>
                </a:extLst>
              </a:tr>
            </a:tbl>
          </a:graphicData>
        </a:graphic>
      </p:graphicFrame>
      <p:sp>
        <p:nvSpPr>
          <p:cNvPr id="7" name="TextBox 6">
            <a:extLst>
              <a:ext uri="{FF2B5EF4-FFF2-40B4-BE49-F238E27FC236}">
                <a16:creationId xmlns:a16="http://schemas.microsoft.com/office/drawing/2014/main" id="{AB55C2FC-99C0-47AA-AF11-147EC88C042B}"/>
              </a:ext>
            </a:extLst>
          </p:cNvPr>
          <p:cNvSpPr txBox="1"/>
          <p:nvPr/>
        </p:nvSpPr>
        <p:spPr>
          <a:xfrm>
            <a:off x="1251678" y="5468108"/>
            <a:ext cx="10326283"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1800" b="0" i="1" u="none" strike="noStrike" kern="1200" cap="none" spc="0" normalizeH="0" baseline="0" noProof="0" dirty="0">
                <a:ln>
                  <a:noFill/>
                </a:ln>
                <a:solidFill>
                  <a:srgbClr val="1A1A1A"/>
                </a:solidFill>
                <a:effectLst/>
                <a:uLnTx/>
                <a:uFillTx/>
                <a:latin typeface="Times New Roman" panose="02020603050405020304" pitchFamily="18" charset="0"/>
                <a:ea typeface="+mn-ea"/>
                <a:cs typeface="+mn-cs"/>
              </a:rPr>
              <a:t>„</a:t>
            </a:r>
            <a:r>
              <a:rPr kumimoji="0" lang="en-GB" sz="1800" b="0" i="1" u="none" strike="noStrike" kern="1200" cap="none" spc="0" normalizeH="0" baseline="0" noProof="0" dirty="0">
                <a:ln>
                  <a:noFill/>
                </a:ln>
                <a:solidFill>
                  <a:srgbClr val="1A1A1A"/>
                </a:solidFill>
                <a:effectLst/>
                <a:uLnTx/>
                <a:uFillTx/>
                <a:latin typeface="Times New Roman" panose="02020603050405020304" pitchFamily="18" charset="0"/>
                <a:ea typeface="+mn-ea"/>
                <a:cs typeface="+mn-cs"/>
              </a:rPr>
              <a:t>The paradox does not just highlight problems of aggregation and packaging, however, but strikes at the core of social choice—both what it means and how to uncover it. In our view, the paradox shows there may be a clash between two different meanings of social choice, leaving unsettled the best way to uncover what this elusive quantity is.</a:t>
            </a:r>
            <a:r>
              <a:rPr kumimoji="0" lang="hu-HU" sz="1800" b="0" i="1" u="none" strike="noStrike" kern="1200" cap="none" spc="0" normalizeH="0" baseline="0" noProof="0" dirty="0">
                <a:ln>
                  <a:noFill/>
                </a:ln>
                <a:solidFill>
                  <a:srgbClr val="1A1A1A"/>
                </a:solidFill>
                <a:effectLst/>
                <a:uLnTx/>
                <a:uFillTx/>
                <a:latin typeface="Times New Roman" panose="02020603050405020304" pitchFamily="18" charset="0"/>
                <a:ea typeface="+mn-ea"/>
                <a:cs typeface="+mn-cs"/>
              </a:rPr>
              <a:t>”</a:t>
            </a:r>
            <a:endParaRPr kumimoji="0" lang="en-AU" sz="1800" b="0" i="1"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1026" name="Picture 2">
            <a:extLst>
              <a:ext uri="{FF2B5EF4-FFF2-40B4-BE49-F238E27FC236}">
                <a16:creationId xmlns:a16="http://schemas.microsoft.com/office/drawing/2014/main" id="{A25B6E6B-0A0C-48E7-9677-74EA5377C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3396941"/>
            <a:ext cx="1340898" cy="195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778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8DC-8E03-45C4-80D5-508B5CD3914D}"/>
              </a:ext>
            </a:extLst>
          </p:cNvPr>
          <p:cNvSpPr>
            <a:spLocks noGrp="1"/>
          </p:cNvSpPr>
          <p:nvPr>
            <p:ph type="title"/>
          </p:nvPr>
        </p:nvSpPr>
        <p:spPr/>
        <p:txBody>
          <a:bodyPr>
            <a:normAutofit fontScale="90000"/>
          </a:bodyPr>
          <a:lstStyle/>
          <a:p>
            <a:r>
              <a:rPr lang="hu-HU" dirty="0"/>
              <a:t>Weird gets weirder: </a:t>
            </a:r>
            <a:br>
              <a:rPr lang="hu-HU" dirty="0"/>
            </a:br>
            <a:r>
              <a:rPr lang="hu-HU" dirty="0"/>
              <a:t>Anscombe &amp; Ostrogorski paradox</a:t>
            </a:r>
            <a:endParaRPr lang="en-AU" dirty="0"/>
          </a:p>
        </p:txBody>
      </p:sp>
      <p:graphicFrame>
        <p:nvGraphicFramePr>
          <p:cNvPr id="4" name="Table 4">
            <a:extLst>
              <a:ext uri="{FF2B5EF4-FFF2-40B4-BE49-F238E27FC236}">
                <a16:creationId xmlns:a16="http://schemas.microsoft.com/office/drawing/2014/main" id="{27590568-D24D-4DA0-9E92-19FDA63DF192}"/>
              </a:ext>
            </a:extLst>
          </p:cNvPr>
          <p:cNvGraphicFramePr>
            <a:graphicFrameLocks noGrp="1"/>
          </p:cNvGraphicFramePr>
          <p:nvPr>
            <p:ph idx="1"/>
          </p:nvPr>
        </p:nvGraphicFramePr>
        <p:xfrm>
          <a:off x="1250952" y="1797728"/>
          <a:ext cx="10179048" cy="2595880"/>
        </p:xfrm>
        <a:graphic>
          <a:graphicData uri="http://schemas.openxmlformats.org/drawingml/2006/table">
            <a:tbl>
              <a:tblPr firstRow="1" bandRow="1">
                <a:tableStyleId>{5C22544A-7EE6-4342-B048-85BDC9FD1C3A}</a:tableStyleId>
              </a:tblPr>
              <a:tblGrid>
                <a:gridCol w="2544762">
                  <a:extLst>
                    <a:ext uri="{9D8B030D-6E8A-4147-A177-3AD203B41FA5}">
                      <a16:colId xmlns:a16="http://schemas.microsoft.com/office/drawing/2014/main" val="1325856383"/>
                    </a:ext>
                  </a:extLst>
                </a:gridCol>
                <a:gridCol w="2544762">
                  <a:extLst>
                    <a:ext uri="{9D8B030D-6E8A-4147-A177-3AD203B41FA5}">
                      <a16:colId xmlns:a16="http://schemas.microsoft.com/office/drawing/2014/main" val="1734358398"/>
                    </a:ext>
                  </a:extLst>
                </a:gridCol>
                <a:gridCol w="2544762">
                  <a:extLst>
                    <a:ext uri="{9D8B030D-6E8A-4147-A177-3AD203B41FA5}">
                      <a16:colId xmlns:a16="http://schemas.microsoft.com/office/drawing/2014/main" val="1492411498"/>
                    </a:ext>
                  </a:extLst>
                </a:gridCol>
                <a:gridCol w="2544762">
                  <a:extLst>
                    <a:ext uri="{9D8B030D-6E8A-4147-A177-3AD203B41FA5}">
                      <a16:colId xmlns:a16="http://schemas.microsoft.com/office/drawing/2014/main" val="3133216218"/>
                    </a:ext>
                  </a:extLst>
                </a:gridCol>
              </a:tblGrid>
              <a:tr h="370840">
                <a:tc>
                  <a:txBody>
                    <a:bodyPr/>
                    <a:lstStyle/>
                    <a:p>
                      <a:endParaRPr lang="en-AU"/>
                    </a:p>
                  </a:txBody>
                  <a:tcPr/>
                </a:tc>
                <a:tc>
                  <a:txBody>
                    <a:bodyPr/>
                    <a:lstStyle/>
                    <a:p>
                      <a:r>
                        <a:rPr lang="hu-HU" dirty="0"/>
                        <a:t>Issue 1</a:t>
                      </a:r>
                      <a:endParaRPr lang="en-AU" dirty="0"/>
                    </a:p>
                  </a:txBody>
                  <a:tcPr/>
                </a:tc>
                <a:tc>
                  <a:txBody>
                    <a:bodyPr/>
                    <a:lstStyle/>
                    <a:p>
                      <a:r>
                        <a:rPr lang="hu-HU" dirty="0"/>
                        <a:t>Issue 2</a:t>
                      </a:r>
                      <a:endParaRPr lang="en-AU" dirty="0"/>
                    </a:p>
                  </a:txBody>
                  <a:tcPr/>
                </a:tc>
                <a:tc>
                  <a:txBody>
                    <a:bodyPr/>
                    <a:lstStyle/>
                    <a:p>
                      <a:r>
                        <a:rPr lang="hu-HU" dirty="0"/>
                        <a:t>Issue 3</a:t>
                      </a:r>
                      <a:endParaRPr lang="en-AU" dirty="0"/>
                    </a:p>
                  </a:txBody>
                  <a:tcPr/>
                </a:tc>
                <a:extLst>
                  <a:ext uri="{0D108BD9-81ED-4DB2-BD59-A6C34878D82A}">
                    <a16:rowId xmlns:a16="http://schemas.microsoft.com/office/drawing/2014/main" val="2292586678"/>
                  </a:ext>
                </a:extLst>
              </a:tr>
              <a:tr h="370840">
                <a:tc>
                  <a:txBody>
                    <a:bodyPr/>
                    <a:lstStyle/>
                    <a:p>
                      <a:r>
                        <a:rPr lang="hu-HU" dirty="0"/>
                        <a:t>Voter 1</a:t>
                      </a:r>
                      <a:endParaRPr lang="en-AU" dirty="0"/>
                    </a:p>
                  </a:txBody>
                  <a:tcPr/>
                </a:tc>
                <a:tc>
                  <a:txBody>
                    <a:bodyPr/>
                    <a:lstStyle/>
                    <a:p>
                      <a:r>
                        <a:rPr lang="hu-HU" b="0" dirty="0"/>
                        <a:t>Yes</a:t>
                      </a:r>
                      <a:endParaRPr lang="en-AU" b="0" dirty="0"/>
                    </a:p>
                  </a:txBody>
                  <a:tcPr/>
                </a:tc>
                <a:tc>
                  <a:txBody>
                    <a:bodyPr/>
                    <a:lstStyle/>
                    <a:p>
                      <a:r>
                        <a:rPr lang="hu-HU" b="0" dirty="0"/>
                        <a:t>No</a:t>
                      </a:r>
                      <a:endParaRPr lang="en-AU" b="0" dirty="0"/>
                    </a:p>
                  </a:txBody>
                  <a:tcPr/>
                </a:tc>
                <a:tc>
                  <a:txBody>
                    <a:bodyPr/>
                    <a:lstStyle/>
                    <a:p>
                      <a:r>
                        <a:rPr lang="hu-HU" b="0" dirty="0"/>
                        <a:t>Yes</a:t>
                      </a:r>
                      <a:endParaRPr lang="en-AU" b="0" dirty="0"/>
                    </a:p>
                  </a:txBody>
                  <a:tcPr/>
                </a:tc>
                <a:extLst>
                  <a:ext uri="{0D108BD9-81ED-4DB2-BD59-A6C34878D82A}">
                    <a16:rowId xmlns:a16="http://schemas.microsoft.com/office/drawing/2014/main" val="855599040"/>
                  </a:ext>
                </a:extLst>
              </a:tr>
              <a:tr h="370840">
                <a:tc>
                  <a:txBody>
                    <a:bodyPr/>
                    <a:lstStyle/>
                    <a:p>
                      <a:r>
                        <a:rPr lang="hu-HU" dirty="0"/>
                        <a:t>Voter 2</a:t>
                      </a:r>
                      <a:endParaRPr lang="en-AU" dirty="0"/>
                    </a:p>
                  </a:txBody>
                  <a:tcPr/>
                </a:tc>
                <a:tc>
                  <a:txBody>
                    <a:bodyPr/>
                    <a:lstStyle/>
                    <a:p>
                      <a:r>
                        <a:rPr lang="hu-HU" dirty="0"/>
                        <a:t>No</a:t>
                      </a:r>
                      <a:endParaRPr lang="en-AU" dirty="0"/>
                    </a:p>
                  </a:txBody>
                  <a:tcPr/>
                </a:tc>
                <a:tc>
                  <a:txBody>
                    <a:bodyPr/>
                    <a:lstStyle/>
                    <a:p>
                      <a:r>
                        <a:rPr lang="hu-HU" dirty="0"/>
                        <a:t>No</a:t>
                      </a:r>
                      <a:endParaRPr lang="en-AU" dirty="0"/>
                    </a:p>
                  </a:txBody>
                  <a:tcPr/>
                </a:tc>
                <a:tc>
                  <a:txBody>
                    <a:bodyPr/>
                    <a:lstStyle/>
                    <a:p>
                      <a:r>
                        <a:rPr lang="hu-HU" dirty="0"/>
                        <a:t>No</a:t>
                      </a:r>
                      <a:endParaRPr lang="en-AU" dirty="0"/>
                    </a:p>
                  </a:txBody>
                  <a:tcPr/>
                </a:tc>
                <a:extLst>
                  <a:ext uri="{0D108BD9-81ED-4DB2-BD59-A6C34878D82A}">
                    <a16:rowId xmlns:a16="http://schemas.microsoft.com/office/drawing/2014/main" val="1134710539"/>
                  </a:ext>
                </a:extLst>
              </a:tr>
              <a:tr h="370840">
                <a:tc>
                  <a:txBody>
                    <a:bodyPr/>
                    <a:lstStyle/>
                    <a:p>
                      <a:r>
                        <a:rPr lang="hu-HU" dirty="0"/>
                        <a:t>Voter 3</a:t>
                      </a:r>
                      <a:endParaRPr lang="en-AU" dirty="0"/>
                    </a:p>
                  </a:txBody>
                  <a:tcPr/>
                </a:tc>
                <a:tc>
                  <a:txBody>
                    <a:bodyPr/>
                    <a:lstStyle/>
                    <a:p>
                      <a:r>
                        <a:rPr lang="hu-HU" dirty="0"/>
                        <a:t>No</a:t>
                      </a:r>
                      <a:endParaRPr lang="en-AU" dirty="0"/>
                    </a:p>
                  </a:txBody>
                  <a:tcPr/>
                </a:tc>
                <a:tc>
                  <a:txBody>
                    <a:bodyPr/>
                    <a:lstStyle/>
                    <a:p>
                      <a:r>
                        <a:rPr lang="hu-HU" dirty="0"/>
                        <a:t>Yes </a:t>
                      </a:r>
                      <a:endParaRPr lang="en-AU" dirty="0"/>
                    </a:p>
                  </a:txBody>
                  <a:tcPr/>
                </a:tc>
                <a:tc>
                  <a:txBody>
                    <a:bodyPr/>
                    <a:lstStyle/>
                    <a:p>
                      <a:r>
                        <a:rPr lang="hu-HU" dirty="0"/>
                        <a:t>Yes</a:t>
                      </a:r>
                      <a:endParaRPr lang="en-AU" dirty="0"/>
                    </a:p>
                  </a:txBody>
                  <a:tcPr/>
                </a:tc>
                <a:extLst>
                  <a:ext uri="{0D108BD9-81ED-4DB2-BD59-A6C34878D82A}">
                    <a16:rowId xmlns:a16="http://schemas.microsoft.com/office/drawing/2014/main" val="3327314985"/>
                  </a:ext>
                </a:extLst>
              </a:tr>
              <a:tr h="370840">
                <a:tc>
                  <a:txBody>
                    <a:bodyPr/>
                    <a:lstStyle/>
                    <a:p>
                      <a:r>
                        <a:rPr lang="hu-HU" dirty="0"/>
                        <a:t>Voter 4</a:t>
                      </a:r>
                      <a:endParaRPr lang="en-AU" dirty="0"/>
                    </a:p>
                  </a:txBody>
                  <a:tcPr/>
                </a:tc>
                <a:tc>
                  <a:txBody>
                    <a:bodyPr/>
                    <a:lstStyle/>
                    <a:p>
                      <a:r>
                        <a:rPr lang="hu-HU" dirty="0"/>
                        <a:t>Yes</a:t>
                      </a:r>
                      <a:endParaRPr lang="en-AU" dirty="0"/>
                    </a:p>
                  </a:txBody>
                  <a:tcPr/>
                </a:tc>
                <a:tc>
                  <a:txBody>
                    <a:bodyPr/>
                    <a:lstStyle/>
                    <a:p>
                      <a:r>
                        <a:rPr lang="hu-HU" dirty="0"/>
                        <a:t>No </a:t>
                      </a:r>
                      <a:endParaRPr lang="en-AU" dirty="0"/>
                    </a:p>
                  </a:txBody>
                  <a:tcPr/>
                </a:tc>
                <a:tc>
                  <a:txBody>
                    <a:bodyPr/>
                    <a:lstStyle/>
                    <a:p>
                      <a:r>
                        <a:rPr lang="hu-HU" dirty="0"/>
                        <a:t>Yes</a:t>
                      </a:r>
                      <a:endParaRPr lang="en-AU" dirty="0"/>
                    </a:p>
                  </a:txBody>
                  <a:tcPr/>
                </a:tc>
                <a:extLst>
                  <a:ext uri="{0D108BD9-81ED-4DB2-BD59-A6C34878D82A}">
                    <a16:rowId xmlns:a16="http://schemas.microsoft.com/office/drawing/2014/main" val="1579694412"/>
                  </a:ext>
                </a:extLst>
              </a:tr>
              <a:tr h="370840">
                <a:tc>
                  <a:txBody>
                    <a:bodyPr/>
                    <a:lstStyle/>
                    <a:p>
                      <a:r>
                        <a:rPr lang="hu-HU" dirty="0"/>
                        <a:t>Voter 5</a:t>
                      </a:r>
                      <a:endParaRPr lang="en-AU" dirty="0"/>
                    </a:p>
                  </a:txBody>
                  <a:tcPr/>
                </a:tc>
                <a:tc>
                  <a:txBody>
                    <a:bodyPr/>
                    <a:lstStyle/>
                    <a:p>
                      <a:r>
                        <a:rPr lang="hu-HU" dirty="0"/>
                        <a:t>Yes </a:t>
                      </a:r>
                      <a:endParaRPr lang="en-AU" dirty="0"/>
                    </a:p>
                  </a:txBody>
                  <a:tcPr/>
                </a:tc>
                <a:tc>
                  <a:txBody>
                    <a:bodyPr/>
                    <a:lstStyle/>
                    <a:p>
                      <a:r>
                        <a:rPr lang="hu-HU" dirty="0"/>
                        <a:t>No </a:t>
                      </a:r>
                      <a:endParaRPr lang="en-AU" dirty="0"/>
                    </a:p>
                  </a:txBody>
                  <a:tcPr/>
                </a:tc>
                <a:tc>
                  <a:txBody>
                    <a:bodyPr/>
                    <a:lstStyle/>
                    <a:p>
                      <a:r>
                        <a:rPr lang="hu-HU" dirty="0"/>
                        <a:t>Yes</a:t>
                      </a:r>
                      <a:endParaRPr lang="en-AU" dirty="0"/>
                    </a:p>
                  </a:txBody>
                  <a:tcPr/>
                </a:tc>
                <a:extLst>
                  <a:ext uri="{0D108BD9-81ED-4DB2-BD59-A6C34878D82A}">
                    <a16:rowId xmlns:a16="http://schemas.microsoft.com/office/drawing/2014/main" val="3103235817"/>
                  </a:ext>
                </a:extLst>
              </a:tr>
              <a:tr h="370840">
                <a:tc>
                  <a:txBody>
                    <a:bodyPr/>
                    <a:lstStyle/>
                    <a:p>
                      <a:r>
                        <a:rPr lang="hu-HU" b="1" dirty="0"/>
                        <a:t>Majority</a:t>
                      </a:r>
                      <a:endParaRPr lang="en-AU" b="1" dirty="0"/>
                    </a:p>
                  </a:txBody>
                  <a:tcPr/>
                </a:tc>
                <a:tc>
                  <a:txBody>
                    <a:bodyPr/>
                    <a:lstStyle/>
                    <a:p>
                      <a:r>
                        <a:rPr lang="hu-HU" b="1" dirty="0"/>
                        <a:t>Yes</a:t>
                      </a:r>
                      <a:endParaRPr lang="en-AU" b="1" dirty="0"/>
                    </a:p>
                  </a:txBody>
                  <a:tcPr/>
                </a:tc>
                <a:tc>
                  <a:txBody>
                    <a:bodyPr/>
                    <a:lstStyle/>
                    <a:p>
                      <a:r>
                        <a:rPr lang="hu-HU" b="1" dirty="0"/>
                        <a:t>No</a:t>
                      </a:r>
                      <a:endParaRPr lang="en-AU" b="1" dirty="0"/>
                    </a:p>
                  </a:txBody>
                  <a:tcPr/>
                </a:tc>
                <a:tc>
                  <a:txBody>
                    <a:bodyPr/>
                    <a:lstStyle/>
                    <a:p>
                      <a:r>
                        <a:rPr lang="hu-HU" b="1" dirty="0"/>
                        <a:t>Yes</a:t>
                      </a:r>
                      <a:endParaRPr lang="en-AU" b="1" dirty="0"/>
                    </a:p>
                  </a:txBody>
                  <a:tcPr/>
                </a:tc>
                <a:extLst>
                  <a:ext uri="{0D108BD9-81ED-4DB2-BD59-A6C34878D82A}">
                    <a16:rowId xmlns:a16="http://schemas.microsoft.com/office/drawing/2014/main" val="3378851118"/>
                  </a:ext>
                </a:extLst>
              </a:tr>
            </a:tbl>
          </a:graphicData>
        </a:graphic>
      </p:graphicFrame>
      <p:graphicFrame>
        <p:nvGraphicFramePr>
          <p:cNvPr id="5" name="Table 5">
            <a:extLst>
              <a:ext uri="{FF2B5EF4-FFF2-40B4-BE49-F238E27FC236}">
                <a16:creationId xmlns:a16="http://schemas.microsoft.com/office/drawing/2014/main" id="{06A952C6-23B6-4066-8287-AEBBBD3E72F1}"/>
              </a:ext>
            </a:extLst>
          </p:cNvPr>
          <p:cNvGraphicFramePr>
            <a:graphicFrameLocks noGrp="1"/>
          </p:cNvGraphicFramePr>
          <p:nvPr/>
        </p:nvGraphicFramePr>
        <p:xfrm>
          <a:off x="1250952" y="4696431"/>
          <a:ext cx="10179048" cy="1112520"/>
        </p:xfrm>
        <a:graphic>
          <a:graphicData uri="http://schemas.openxmlformats.org/drawingml/2006/table">
            <a:tbl>
              <a:tblPr firstRow="1" bandRow="1">
                <a:tableStyleId>{5C22544A-7EE6-4342-B048-85BDC9FD1C3A}</a:tableStyleId>
              </a:tblPr>
              <a:tblGrid>
                <a:gridCol w="2544762">
                  <a:extLst>
                    <a:ext uri="{9D8B030D-6E8A-4147-A177-3AD203B41FA5}">
                      <a16:colId xmlns:a16="http://schemas.microsoft.com/office/drawing/2014/main" val="469109694"/>
                    </a:ext>
                  </a:extLst>
                </a:gridCol>
                <a:gridCol w="2544762">
                  <a:extLst>
                    <a:ext uri="{9D8B030D-6E8A-4147-A177-3AD203B41FA5}">
                      <a16:colId xmlns:a16="http://schemas.microsoft.com/office/drawing/2014/main" val="1388168173"/>
                    </a:ext>
                  </a:extLst>
                </a:gridCol>
                <a:gridCol w="2544762">
                  <a:extLst>
                    <a:ext uri="{9D8B030D-6E8A-4147-A177-3AD203B41FA5}">
                      <a16:colId xmlns:a16="http://schemas.microsoft.com/office/drawing/2014/main" val="1431233802"/>
                    </a:ext>
                  </a:extLst>
                </a:gridCol>
                <a:gridCol w="2544762">
                  <a:extLst>
                    <a:ext uri="{9D8B030D-6E8A-4147-A177-3AD203B41FA5}">
                      <a16:colId xmlns:a16="http://schemas.microsoft.com/office/drawing/2014/main" val="3758722749"/>
                    </a:ext>
                  </a:extLst>
                </a:gridCol>
              </a:tblGrid>
              <a:tr h="370840">
                <a:tc>
                  <a:txBody>
                    <a:bodyPr/>
                    <a:lstStyle/>
                    <a:p>
                      <a:endParaRPr lang="en-AU"/>
                    </a:p>
                  </a:txBody>
                  <a:tcPr/>
                </a:tc>
                <a:tc>
                  <a:txBody>
                    <a:bodyPr/>
                    <a:lstStyle/>
                    <a:p>
                      <a:r>
                        <a:rPr lang="hu-HU" dirty="0"/>
                        <a:t>Issue 1</a:t>
                      </a:r>
                      <a:endParaRPr lang="en-AU" dirty="0"/>
                    </a:p>
                  </a:txBody>
                  <a:tcPr/>
                </a:tc>
                <a:tc>
                  <a:txBody>
                    <a:bodyPr/>
                    <a:lstStyle/>
                    <a:p>
                      <a:r>
                        <a:rPr lang="hu-HU" dirty="0"/>
                        <a:t>Issue 2</a:t>
                      </a:r>
                      <a:endParaRPr lang="en-AU" dirty="0"/>
                    </a:p>
                  </a:txBody>
                  <a:tcPr/>
                </a:tc>
                <a:tc>
                  <a:txBody>
                    <a:bodyPr/>
                    <a:lstStyle/>
                    <a:p>
                      <a:r>
                        <a:rPr lang="hu-HU" dirty="0"/>
                        <a:t>Issue 3</a:t>
                      </a:r>
                      <a:endParaRPr lang="en-AU" dirty="0"/>
                    </a:p>
                  </a:txBody>
                  <a:tcPr/>
                </a:tc>
                <a:extLst>
                  <a:ext uri="{0D108BD9-81ED-4DB2-BD59-A6C34878D82A}">
                    <a16:rowId xmlns:a16="http://schemas.microsoft.com/office/drawing/2014/main" val="815990622"/>
                  </a:ext>
                </a:extLst>
              </a:tr>
              <a:tr h="370840">
                <a:tc>
                  <a:txBody>
                    <a:bodyPr/>
                    <a:lstStyle/>
                    <a:p>
                      <a:r>
                        <a:rPr lang="hu-HU" dirty="0"/>
                        <a:t>Candidate A</a:t>
                      </a:r>
                      <a:endParaRPr lang="en-AU" dirty="0"/>
                    </a:p>
                  </a:txBody>
                  <a:tcPr/>
                </a:tc>
                <a:tc>
                  <a:txBody>
                    <a:bodyPr/>
                    <a:lstStyle/>
                    <a:p>
                      <a:r>
                        <a:rPr lang="hu-HU" dirty="0"/>
                        <a:t>Yes</a:t>
                      </a:r>
                      <a:endParaRPr lang="en-AU" dirty="0"/>
                    </a:p>
                  </a:txBody>
                  <a:tcPr/>
                </a:tc>
                <a:tc>
                  <a:txBody>
                    <a:bodyPr/>
                    <a:lstStyle/>
                    <a:p>
                      <a:r>
                        <a:rPr lang="hu-HU" dirty="0"/>
                        <a:t>No </a:t>
                      </a:r>
                      <a:endParaRPr lang="en-AU" dirty="0"/>
                    </a:p>
                  </a:txBody>
                  <a:tcPr/>
                </a:tc>
                <a:tc>
                  <a:txBody>
                    <a:bodyPr/>
                    <a:lstStyle/>
                    <a:p>
                      <a:r>
                        <a:rPr lang="hu-HU" dirty="0"/>
                        <a:t>Yes</a:t>
                      </a:r>
                      <a:endParaRPr lang="en-AU" dirty="0"/>
                    </a:p>
                  </a:txBody>
                  <a:tcPr/>
                </a:tc>
                <a:extLst>
                  <a:ext uri="{0D108BD9-81ED-4DB2-BD59-A6C34878D82A}">
                    <a16:rowId xmlns:a16="http://schemas.microsoft.com/office/drawing/2014/main" val="624102492"/>
                  </a:ext>
                </a:extLst>
              </a:tr>
              <a:tr h="370840">
                <a:tc>
                  <a:txBody>
                    <a:bodyPr/>
                    <a:lstStyle/>
                    <a:p>
                      <a:r>
                        <a:rPr lang="hu-HU" dirty="0"/>
                        <a:t>Candidate B</a:t>
                      </a:r>
                      <a:endParaRPr lang="en-AU" dirty="0"/>
                    </a:p>
                  </a:txBody>
                  <a:tcPr/>
                </a:tc>
                <a:tc>
                  <a:txBody>
                    <a:bodyPr/>
                    <a:lstStyle/>
                    <a:p>
                      <a:r>
                        <a:rPr lang="hu-HU" dirty="0"/>
                        <a:t>No </a:t>
                      </a:r>
                      <a:endParaRPr lang="en-AU" dirty="0"/>
                    </a:p>
                  </a:txBody>
                  <a:tcPr/>
                </a:tc>
                <a:tc>
                  <a:txBody>
                    <a:bodyPr/>
                    <a:lstStyle/>
                    <a:p>
                      <a:r>
                        <a:rPr lang="hu-HU" dirty="0"/>
                        <a:t>Yes</a:t>
                      </a:r>
                      <a:endParaRPr lang="en-AU" dirty="0"/>
                    </a:p>
                  </a:txBody>
                  <a:tcPr/>
                </a:tc>
                <a:tc>
                  <a:txBody>
                    <a:bodyPr/>
                    <a:lstStyle/>
                    <a:p>
                      <a:r>
                        <a:rPr lang="hu-HU" dirty="0"/>
                        <a:t>No</a:t>
                      </a:r>
                      <a:endParaRPr lang="en-AU" dirty="0"/>
                    </a:p>
                  </a:txBody>
                  <a:tcPr/>
                </a:tc>
                <a:extLst>
                  <a:ext uri="{0D108BD9-81ED-4DB2-BD59-A6C34878D82A}">
                    <a16:rowId xmlns:a16="http://schemas.microsoft.com/office/drawing/2014/main" val="234373219"/>
                  </a:ext>
                </a:extLst>
              </a:tr>
            </a:tbl>
          </a:graphicData>
        </a:graphic>
      </p:graphicFrame>
      <p:sp>
        <p:nvSpPr>
          <p:cNvPr id="6" name="TextBox 5">
            <a:extLst>
              <a:ext uri="{FF2B5EF4-FFF2-40B4-BE49-F238E27FC236}">
                <a16:creationId xmlns:a16="http://schemas.microsoft.com/office/drawing/2014/main" id="{C59AE6C6-E90B-4F6C-A6C6-559644BEF20B}"/>
              </a:ext>
            </a:extLst>
          </p:cNvPr>
          <p:cNvSpPr txBox="1"/>
          <p:nvPr/>
        </p:nvSpPr>
        <p:spPr>
          <a:xfrm>
            <a:off x="1250952" y="5927108"/>
            <a:ext cx="1017904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1800" b="0" i="0" u="none" strike="noStrike" kern="1200" cap="none" spc="0" normalizeH="0" baseline="0" noProof="0" dirty="0">
                <a:ln>
                  <a:noFill/>
                </a:ln>
                <a:solidFill>
                  <a:prstClr val="black"/>
                </a:solidFill>
                <a:effectLst/>
                <a:uLnTx/>
                <a:uFillTx/>
                <a:latin typeface="Gill Sans MT" panose="020B0502020104020203"/>
                <a:ea typeface="+mn-ea"/>
                <a:cs typeface="+mn-cs"/>
              </a:rPr>
              <a:t>Anscombe: majority of people disagree with the majority outcome...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1800" b="0" i="0" u="none" strike="noStrike" kern="1200" cap="none" spc="0" normalizeH="0" baseline="0" noProof="0" dirty="0">
                <a:ln>
                  <a:noFill/>
                </a:ln>
                <a:solidFill>
                  <a:prstClr val="black"/>
                </a:solidFill>
                <a:effectLst/>
                <a:uLnTx/>
                <a:uFillTx/>
                <a:latin typeface="Gill Sans MT" panose="020B0502020104020203"/>
                <a:ea typeface="+mn-ea"/>
                <a:cs typeface="+mn-cs"/>
              </a:rPr>
              <a:t>Ostrogorski: Candidate A, who agrees with the majority opinion, will loose the election to a...  Trump?</a:t>
            </a:r>
            <a:endParaRPr kumimoji="0" lang="en-AU"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4871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208DC-8E03-45C4-80D5-508B5CD3914D}"/>
              </a:ext>
            </a:extLst>
          </p:cNvPr>
          <p:cNvSpPr>
            <a:spLocks noGrp="1"/>
          </p:cNvSpPr>
          <p:nvPr>
            <p:ph type="title"/>
          </p:nvPr>
        </p:nvSpPr>
        <p:spPr/>
        <p:txBody>
          <a:bodyPr>
            <a:normAutofit fontScale="90000"/>
          </a:bodyPr>
          <a:lstStyle/>
          <a:p>
            <a:r>
              <a:rPr lang="hu-HU" dirty="0"/>
              <a:t>Weird gets weirder: </a:t>
            </a:r>
            <a:br>
              <a:rPr lang="hu-HU" dirty="0"/>
            </a:br>
            <a:r>
              <a:rPr lang="hu-HU" dirty="0"/>
              <a:t>Anscombe &amp; Ostrogorski paradox</a:t>
            </a:r>
            <a:endParaRPr lang="en-AU" dirty="0"/>
          </a:p>
        </p:txBody>
      </p:sp>
      <p:graphicFrame>
        <p:nvGraphicFramePr>
          <p:cNvPr id="4" name="Table 4">
            <a:extLst>
              <a:ext uri="{FF2B5EF4-FFF2-40B4-BE49-F238E27FC236}">
                <a16:creationId xmlns:a16="http://schemas.microsoft.com/office/drawing/2014/main" id="{27590568-D24D-4DA0-9E92-19FDA63DF192}"/>
              </a:ext>
            </a:extLst>
          </p:cNvPr>
          <p:cNvGraphicFramePr>
            <a:graphicFrameLocks noGrp="1"/>
          </p:cNvGraphicFramePr>
          <p:nvPr>
            <p:ph idx="1"/>
            <p:extLst>
              <p:ext uri="{D42A27DB-BD31-4B8C-83A1-F6EECF244321}">
                <p14:modId xmlns:p14="http://schemas.microsoft.com/office/powerpoint/2010/main" val="4045455612"/>
              </p:ext>
            </p:extLst>
          </p:nvPr>
        </p:nvGraphicFramePr>
        <p:xfrm>
          <a:off x="1250952" y="1797728"/>
          <a:ext cx="10179048" cy="2595880"/>
        </p:xfrm>
        <a:graphic>
          <a:graphicData uri="http://schemas.openxmlformats.org/drawingml/2006/table">
            <a:tbl>
              <a:tblPr firstRow="1" bandRow="1">
                <a:tableStyleId>{5C22544A-7EE6-4342-B048-85BDC9FD1C3A}</a:tableStyleId>
              </a:tblPr>
              <a:tblGrid>
                <a:gridCol w="2544762">
                  <a:extLst>
                    <a:ext uri="{9D8B030D-6E8A-4147-A177-3AD203B41FA5}">
                      <a16:colId xmlns:a16="http://schemas.microsoft.com/office/drawing/2014/main" val="1325856383"/>
                    </a:ext>
                  </a:extLst>
                </a:gridCol>
                <a:gridCol w="2544762">
                  <a:extLst>
                    <a:ext uri="{9D8B030D-6E8A-4147-A177-3AD203B41FA5}">
                      <a16:colId xmlns:a16="http://schemas.microsoft.com/office/drawing/2014/main" val="1734358398"/>
                    </a:ext>
                  </a:extLst>
                </a:gridCol>
                <a:gridCol w="2544762">
                  <a:extLst>
                    <a:ext uri="{9D8B030D-6E8A-4147-A177-3AD203B41FA5}">
                      <a16:colId xmlns:a16="http://schemas.microsoft.com/office/drawing/2014/main" val="1492411498"/>
                    </a:ext>
                  </a:extLst>
                </a:gridCol>
                <a:gridCol w="2544762">
                  <a:extLst>
                    <a:ext uri="{9D8B030D-6E8A-4147-A177-3AD203B41FA5}">
                      <a16:colId xmlns:a16="http://schemas.microsoft.com/office/drawing/2014/main" val="3133216218"/>
                    </a:ext>
                  </a:extLst>
                </a:gridCol>
              </a:tblGrid>
              <a:tr h="370840">
                <a:tc>
                  <a:txBody>
                    <a:bodyPr/>
                    <a:lstStyle/>
                    <a:p>
                      <a:endParaRPr lang="en-AU"/>
                    </a:p>
                  </a:txBody>
                  <a:tcPr/>
                </a:tc>
                <a:tc>
                  <a:txBody>
                    <a:bodyPr/>
                    <a:lstStyle/>
                    <a:p>
                      <a:r>
                        <a:rPr lang="hu-HU" dirty="0"/>
                        <a:t>Issue 1</a:t>
                      </a:r>
                      <a:endParaRPr lang="en-AU" dirty="0"/>
                    </a:p>
                  </a:txBody>
                  <a:tcPr/>
                </a:tc>
                <a:tc>
                  <a:txBody>
                    <a:bodyPr/>
                    <a:lstStyle/>
                    <a:p>
                      <a:r>
                        <a:rPr lang="hu-HU" dirty="0"/>
                        <a:t>Issue 2</a:t>
                      </a:r>
                      <a:endParaRPr lang="en-AU" dirty="0"/>
                    </a:p>
                  </a:txBody>
                  <a:tcPr/>
                </a:tc>
                <a:tc>
                  <a:txBody>
                    <a:bodyPr/>
                    <a:lstStyle/>
                    <a:p>
                      <a:r>
                        <a:rPr lang="hu-HU" dirty="0"/>
                        <a:t>Issue 3</a:t>
                      </a:r>
                      <a:endParaRPr lang="en-AU" dirty="0"/>
                    </a:p>
                  </a:txBody>
                  <a:tcPr/>
                </a:tc>
                <a:extLst>
                  <a:ext uri="{0D108BD9-81ED-4DB2-BD59-A6C34878D82A}">
                    <a16:rowId xmlns:a16="http://schemas.microsoft.com/office/drawing/2014/main" val="2292586678"/>
                  </a:ext>
                </a:extLst>
              </a:tr>
              <a:tr h="370840">
                <a:tc>
                  <a:txBody>
                    <a:bodyPr/>
                    <a:lstStyle/>
                    <a:p>
                      <a:r>
                        <a:rPr lang="hu-HU" dirty="0"/>
                        <a:t>Voter 1</a:t>
                      </a:r>
                      <a:endParaRPr lang="en-AU" dirty="0"/>
                    </a:p>
                  </a:txBody>
                  <a:tcPr/>
                </a:tc>
                <a:tc>
                  <a:txBody>
                    <a:bodyPr/>
                    <a:lstStyle/>
                    <a:p>
                      <a:r>
                        <a:rPr lang="hu-HU" b="0" dirty="0"/>
                        <a:t>Yes</a:t>
                      </a:r>
                      <a:endParaRPr lang="en-AU" b="0" dirty="0"/>
                    </a:p>
                  </a:txBody>
                  <a:tcPr/>
                </a:tc>
                <a:tc>
                  <a:txBody>
                    <a:bodyPr/>
                    <a:lstStyle/>
                    <a:p>
                      <a:r>
                        <a:rPr lang="hu-HU" b="0" dirty="0"/>
                        <a:t>Yes</a:t>
                      </a:r>
                      <a:endParaRPr lang="en-AU" b="0" dirty="0"/>
                    </a:p>
                  </a:txBody>
                  <a:tcPr/>
                </a:tc>
                <a:tc>
                  <a:txBody>
                    <a:bodyPr/>
                    <a:lstStyle/>
                    <a:p>
                      <a:r>
                        <a:rPr lang="hu-HU" b="0" dirty="0"/>
                        <a:t>No</a:t>
                      </a:r>
                      <a:endParaRPr lang="en-AU" b="0" dirty="0"/>
                    </a:p>
                  </a:txBody>
                  <a:tcPr/>
                </a:tc>
                <a:extLst>
                  <a:ext uri="{0D108BD9-81ED-4DB2-BD59-A6C34878D82A}">
                    <a16:rowId xmlns:a16="http://schemas.microsoft.com/office/drawing/2014/main" val="855599040"/>
                  </a:ext>
                </a:extLst>
              </a:tr>
              <a:tr h="370840">
                <a:tc>
                  <a:txBody>
                    <a:bodyPr/>
                    <a:lstStyle/>
                    <a:p>
                      <a:r>
                        <a:rPr lang="hu-HU" dirty="0"/>
                        <a:t>Voter 2</a:t>
                      </a:r>
                      <a:endParaRPr lang="en-AU" dirty="0"/>
                    </a:p>
                  </a:txBody>
                  <a:tcPr/>
                </a:tc>
                <a:tc>
                  <a:txBody>
                    <a:bodyPr/>
                    <a:lstStyle/>
                    <a:p>
                      <a:r>
                        <a:rPr lang="hu-HU" dirty="0"/>
                        <a:t>No</a:t>
                      </a:r>
                      <a:endParaRPr lang="en-AU" dirty="0"/>
                    </a:p>
                  </a:txBody>
                  <a:tcPr/>
                </a:tc>
                <a:tc>
                  <a:txBody>
                    <a:bodyPr/>
                    <a:lstStyle/>
                    <a:p>
                      <a:r>
                        <a:rPr lang="hu-HU" dirty="0"/>
                        <a:t>No</a:t>
                      </a:r>
                      <a:endParaRPr lang="en-AU" dirty="0"/>
                    </a:p>
                  </a:txBody>
                  <a:tcPr/>
                </a:tc>
                <a:tc>
                  <a:txBody>
                    <a:bodyPr/>
                    <a:lstStyle/>
                    <a:p>
                      <a:r>
                        <a:rPr lang="hu-HU" dirty="0"/>
                        <a:t>No</a:t>
                      </a:r>
                      <a:endParaRPr lang="en-AU" dirty="0"/>
                    </a:p>
                  </a:txBody>
                  <a:tcPr/>
                </a:tc>
                <a:extLst>
                  <a:ext uri="{0D108BD9-81ED-4DB2-BD59-A6C34878D82A}">
                    <a16:rowId xmlns:a16="http://schemas.microsoft.com/office/drawing/2014/main" val="1134710539"/>
                  </a:ext>
                </a:extLst>
              </a:tr>
              <a:tr h="370840">
                <a:tc>
                  <a:txBody>
                    <a:bodyPr/>
                    <a:lstStyle/>
                    <a:p>
                      <a:r>
                        <a:rPr lang="hu-HU" dirty="0"/>
                        <a:t>Voter 3</a:t>
                      </a:r>
                      <a:endParaRPr lang="en-AU" dirty="0"/>
                    </a:p>
                  </a:txBody>
                  <a:tcPr/>
                </a:tc>
                <a:tc>
                  <a:txBody>
                    <a:bodyPr/>
                    <a:lstStyle/>
                    <a:p>
                      <a:r>
                        <a:rPr lang="hu-HU" dirty="0"/>
                        <a:t>No</a:t>
                      </a:r>
                      <a:endParaRPr lang="en-AU" dirty="0"/>
                    </a:p>
                  </a:txBody>
                  <a:tcPr/>
                </a:tc>
                <a:tc>
                  <a:txBody>
                    <a:bodyPr/>
                    <a:lstStyle/>
                    <a:p>
                      <a:r>
                        <a:rPr lang="hu-HU" dirty="0"/>
                        <a:t>Yes </a:t>
                      </a:r>
                      <a:endParaRPr lang="en-AU" dirty="0"/>
                    </a:p>
                  </a:txBody>
                  <a:tcPr/>
                </a:tc>
                <a:tc>
                  <a:txBody>
                    <a:bodyPr/>
                    <a:lstStyle/>
                    <a:p>
                      <a:r>
                        <a:rPr lang="hu-HU" dirty="0"/>
                        <a:t>Yes</a:t>
                      </a:r>
                      <a:endParaRPr lang="en-AU" dirty="0"/>
                    </a:p>
                  </a:txBody>
                  <a:tcPr/>
                </a:tc>
                <a:extLst>
                  <a:ext uri="{0D108BD9-81ED-4DB2-BD59-A6C34878D82A}">
                    <a16:rowId xmlns:a16="http://schemas.microsoft.com/office/drawing/2014/main" val="3327314985"/>
                  </a:ext>
                </a:extLst>
              </a:tr>
              <a:tr h="370840">
                <a:tc>
                  <a:txBody>
                    <a:bodyPr/>
                    <a:lstStyle/>
                    <a:p>
                      <a:r>
                        <a:rPr lang="hu-HU" dirty="0"/>
                        <a:t>Voter 4</a:t>
                      </a:r>
                      <a:endParaRPr lang="en-AU" dirty="0"/>
                    </a:p>
                  </a:txBody>
                  <a:tcPr/>
                </a:tc>
                <a:tc>
                  <a:txBody>
                    <a:bodyPr/>
                    <a:lstStyle/>
                    <a:p>
                      <a:r>
                        <a:rPr lang="hu-HU" dirty="0"/>
                        <a:t>Yes</a:t>
                      </a:r>
                      <a:endParaRPr lang="en-AU" dirty="0"/>
                    </a:p>
                  </a:txBody>
                  <a:tcPr/>
                </a:tc>
                <a:tc>
                  <a:txBody>
                    <a:bodyPr/>
                    <a:lstStyle/>
                    <a:p>
                      <a:r>
                        <a:rPr lang="hu-HU" dirty="0"/>
                        <a:t>No </a:t>
                      </a:r>
                      <a:endParaRPr lang="en-AU" dirty="0"/>
                    </a:p>
                  </a:txBody>
                  <a:tcPr/>
                </a:tc>
                <a:tc>
                  <a:txBody>
                    <a:bodyPr/>
                    <a:lstStyle/>
                    <a:p>
                      <a:r>
                        <a:rPr lang="hu-HU" dirty="0"/>
                        <a:t>Yes</a:t>
                      </a:r>
                      <a:endParaRPr lang="en-AU" dirty="0"/>
                    </a:p>
                  </a:txBody>
                  <a:tcPr/>
                </a:tc>
                <a:extLst>
                  <a:ext uri="{0D108BD9-81ED-4DB2-BD59-A6C34878D82A}">
                    <a16:rowId xmlns:a16="http://schemas.microsoft.com/office/drawing/2014/main" val="1579694412"/>
                  </a:ext>
                </a:extLst>
              </a:tr>
              <a:tr h="370840">
                <a:tc>
                  <a:txBody>
                    <a:bodyPr/>
                    <a:lstStyle/>
                    <a:p>
                      <a:r>
                        <a:rPr lang="hu-HU" dirty="0"/>
                        <a:t>Voter 5</a:t>
                      </a:r>
                      <a:endParaRPr lang="en-AU" dirty="0"/>
                    </a:p>
                  </a:txBody>
                  <a:tcPr/>
                </a:tc>
                <a:tc>
                  <a:txBody>
                    <a:bodyPr/>
                    <a:lstStyle/>
                    <a:p>
                      <a:r>
                        <a:rPr lang="hu-HU" dirty="0"/>
                        <a:t>Yes </a:t>
                      </a:r>
                      <a:endParaRPr lang="en-AU" dirty="0"/>
                    </a:p>
                  </a:txBody>
                  <a:tcPr/>
                </a:tc>
                <a:tc>
                  <a:txBody>
                    <a:bodyPr/>
                    <a:lstStyle/>
                    <a:p>
                      <a:r>
                        <a:rPr lang="hu-HU" dirty="0"/>
                        <a:t>No </a:t>
                      </a:r>
                      <a:endParaRPr lang="en-AU" dirty="0"/>
                    </a:p>
                  </a:txBody>
                  <a:tcPr/>
                </a:tc>
                <a:tc>
                  <a:txBody>
                    <a:bodyPr/>
                    <a:lstStyle/>
                    <a:p>
                      <a:r>
                        <a:rPr lang="hu-HU" dirty="0"/>
                        <a:t>Yes</a:t>
                      </a:r>
                      <a:endParaRPr lang="en-AU" dirty="0"/>
                    </a:p>
                  </a:txBody>
                  <a:tcPr/>
                </a:tc>
                <a:extLst>
                  <a:ext uri="{0D108BD9-81ED-4DB2-BD59-A6C34878D82A}">
                    <a16:rowId xmlns:a16="http://schemas.microsoft.com/office/drawing/2014/main" val="3103235817"/>
                  </a:ext>
                </a:extLst>
              </a:tr>
              <a:tr h="370840">
                <a:tc>
                  <a:txBody>
                    <a:bodyPr/>
                    <a:lstStyle/>
                    <a:p>
                      <a:r>
                        <a:rPr lang="hu-HU" b="1" dirty="0"/>
                        <a:t>Majority</a:t>
                      </a:r>
                      <a:endParaRPr lang="en-AU" b="1" dirty="0"/>
                    </a:p>
                  </a:txBody>
                  <a:tcPr/>
                </a:tc>
                <a:tc>
                  <a:txBody>
                    <a:bodyPr/>
                    <a:lstStyle/>
                    <a:p>
                      <a:r>
                        <a:rPr lang="hu-HU" b="1" dirty="0"/>
                        <a:t>Yes</a:t>
                      </a:r>
                      <a:endParaRPr lang="en-AU" b="1" dirty="0"/>
                    </a:p>
                  </a:txBody>
                  <a:tcPr/>
                </a:tc>
                <a:tc>
                  <a:txBody>
                    <a:bodyPr/>
                    <a:lstStyle/>
                    <a:p>
                      <a:r>
                        <a:rPr lang="hu-HU" b="1" dirty="0"/>
                        <a:t>No</a:t>
                      </a:r>
                      <a:endParaRPr lang="en-AU" b="1" dirty="0"/>
                    </a:p>
                  </a:txBody>
                  <a:tcPr/>
                </a:tc>
                <a:tc>
                  <a:txBody>
                    <a:bodyPr/>
                    <a:lstStyle/>
                    <a:p>
                      <a:r>
                        <a:rPr lang="hu-HU" b="1" dirty="0"/>
                        <a:t>Yes</a:t>
                      </a:r>
                      <a:endParaRPr lang="en-AU" b="1" dirty="0"/>
                    </a:p>
                  </a:txBody>
                  <a:tcPr/>
                </a:tc>
                <a:extLst>
                  <a:ext uri="{0D108BD9-81ED-4DB2-BD59-A6C34878D82A}">
                    <a16:rowId xmlns:a16="http://schemas.microsoft.com/office/drawing/2014/main" val="3378851118"/>
                  </a:ext>
                </a:extLst>
              </a:tr>
            </a:tbl>
          </a:graphicData>
        </a:graphic>
      </p:graphicFrame>
      <p:graphicFrame>
        <p:nvGraphicFramePr>
          <p:cNvPr id="5" name="Table 5">
            <a:extLst>
              <a:ext uri="{FF2B5EF4-FFF2-40B4-BE49-F238E27FC236}">
                <a16:creationId xmlns:a16="http://schemas.microsoft.com/office/drawing/2014/main" id="{06A952C6-23B6-4066-8287-AEBBBD3E72F1}"/>
              </a:ext>
            </a:extLst>
          </p:cNvPr>
          <p:cNvGraphicFramePr>
            <a:graphicFrameLocks noGrp="1"/>
          </p:cNvGraphicFramePr>
          <p:nvPr>
            <p:extLst>
              <p:ext uri="{D42A27DB-BD31-4B8C-83A1-F6EECF244321}">
                <p14:modId xmlns:p14="http://schemas.microsoft.com/office/powerpoint/2010/main" val="592583096"/>
              </p:ext>
            </p:extLst>
          </p:nvPr>
        </p:nvGraphicFramePr>
        <p:xfrm>
          <a:off x="1250952" y="4696431"/>
          <a:ext cx="10179048" cy="1112520"/>
        </p:xfrm>
        <a:graphic>
          <a:graphicData uri="http://schemas.openxmlformats.org/drawingml/2006/table">
            <a:tbl>
              <a:tblPr firstRow="1" bandRow="1">
                <a:tableStyleId>{5C22544A-7EE6-4342-B048-85BDC9FD1C3A}</a:tableStyleId>
              </a:tblPr>
              <a:tblGrid>
                <a:gridCol w="2544762">
                  <a:extLst>
                    <a:ext uri="{9D8B030D-6E8A-4147-A177-3AD203B41FA5}">
                      <a16:colId xmlns:a16="http://schemas.microsoft.com/office/drawing/2014/main" val="469109694"/>
                    </a:ext>
                  </a:extLst>
                </a:gridCol>
                <a:gridCol w="2544762">
                  <a:extLst>
                    <a:ext uri="{9D8B030D-6E8A-4147-A177-3AD203B41FA5}">
                      <a16:colId xmlns:a16="http://schemas.microsoft.com/office/drawing/2014/main" val="1388168173"/>
                    </a:ext>
                  </a:extLst>
                </a:gridCol>
                <a:gridCol w="2544762">
                  <a:extLst>
                    <a:ext uri="{9D8B030D-6E8A-4147-A177-3AD203B41FA5}">
                      <a16:colId xmlns:a16="http://schemas.microsoft.com/office/drawing/2014/main" val="1431233802"/>
                    </a:ext>
                  </a:extLst>
                </a:gridCol>
                <a:gridCol w="2544762">
                  <a:extLst>
                    <a:ext uri="{9D8B030D-6E8A-4147-A177-3AD203B41FA5}">
                      <a16:colId xmlns:a16="http://schemas.microsoft.com/office/drawing/2014/main" val="3758722749"/>
                    </a:ext>
                  </a:extLst>
                </a:gridCol>
              </a:tblGrid>
              <a:tr h="370840">
                <a:tc>
                  <a:txBody>
                    <a:bodyPr/>
                    <a:lstStyle/>
                    <a:p>
                      <a:endParaRPr lang="en-AU"/>
                    </a:p>
                  </a:txBody>
                  <a:tcPr/>
                </a:tc>
                <a:tc>
                  <a:txBody>
                    <a:bodyPr/>
                    <a:lstStyle/>
                    <a:p>
                      <a:r>
                        <a:rPr lang="hu-HU" dirty="0"/>
                        <a:t>Issue 1</a:t>
                      </a:r>
                      <a:endParaRPr lang="en-AU" dirty="0"/>
                    </a:p>
                  </a:txBody>
                  <a:tcPr/>
                </a:tc>
                <a:tc>
                  <a:txBody>
                    <a:bodyPr/>
                    <a:lstStyle/>
                    <a:p>
                      <a:r>
                        <a:rPr lang="hu-HU" dirty="0"/>
                        <a:t>Issue 2</a:t>
                      </a:r>
                      <a:endParaRPr lang="en-AU" dirty="0"/>
                    </a:p>
                  </a:txBody>
                  <a:tcPr/>
                </a:tc>
                <a:tc>
                  <a:txBody>
                    <a:bodyPr/>
                    <a:lstStyle/>
                    <a:p>
                      <a:r>
                        <a:rPr lang="hu-HU" dirty="0"/>
                        <a:t>Issue 3</a:t>
                      </a:r>
                      <a:endParaRPr lang="en-AU" dirty="0"/>
                    </a:p>
                  </a:txBody>
                  <a:tcPr/>
                </a:tc>
                <a:extLst>
                  <a:ext uri="{0D108BD9-81ED-4DB2-BD59-A6C34878D82A}">
                    <a16:rowId xmlns:a16="http://schemas.microsoft.com/office/drawing/2014/main" val="815990622"/>
                  </a:ext>
                </a:extLst>
              </a:tr>
              <a:tr h="370840">
                <a:tc>
                  <a:txBody>
                    <a:bodyPr/>
                    <a:lstStyle/>
                    <a:p>
                      <a:r>
                        <a:rPr lang="hu-HU" dirty="0"/>
                        <a:t>Candidate A</a:t>
                      </a:r>
                      <a:endParaRPr lang="en-AU" dirty="0"/>
                    </a:p>
                  </a:txBody>
                  <a:tcPr/>
                </a:tc>
                <a:tc>
                  <a:txBody>
                    <a:bodyPr/>
                    <a:lstStyle/>
                    <a:p>
                      <a:r>
                        <a:rPr lang="hu-HU" dirty="0"/>
                        <a:t>Yes</a:t>
                      </a:r>
                      <a:endParaRPr lang="en-AU" dirty="0"/>
                    </a:p>
                  </a:txBody>
                  <a:tcPr/>
                </a:tc>
                <a:tc>
                  <a:txBody>
                    <a:bodyPr/>
                    <a:lstStyle/>
                    <a:p>
                      <a:r>
                        <a:rPr lang="hu-HU" dirty="0"/>
                        <a:t>No </a:t>
                      </a:r>
                      <a:endParaRPr lang="en-AU" dirty="0"/>
                    </a:p>
                  </a:txBody>
                  <a:tcPr/>
                </a:tc>
                <a:tc>
                  <a:txBody>
                    <a:bodyPr/>
                    <a:lstStyle/>
                    <a:p>
                      <a:r>
                        <a:rPr lang="hu-HU" dirty="0"/>
                        <a:t>Yes</a:t>
                      </a:r>
                      <a:endParaRPr lang="en-AU" dirty="0"/>
                    </a:p>
                  </a:txBody>
                  <a:tcPr/>
                </a:tc>
                <a:extLst>
                  <a:ext uri="{0D108BD9-81ED-4DB2-BD59-A6C34878D82A}">
                    <a16:rowId xmlns:a16="http://schemas.microsoft.com/office/drawing/2014/main" val="624102492"/>
                  </a:ext>
                </a:extLst>
              </a:tr>
              <a:tr h="370840">
                <a:tc>
                  <a:txBody>
                    <a:bodyPr/>
                    <a:lstStyle/>
                    <a:p>
                      <a:r>
                        <a:rPr lang="hu-HU" dirty="0"/>
                        <a:t>Candidate B</a:t>
                      </a:r>
                      <a:endParaRPr lang="en-AU" dirty="0"/>
                    </a:p>
                  </a:txBody>
                  <a:tcPr/>
                </a:tc>
                <a:tc>
                  <a:txBody>
                    <a:bodyPr/>
                    <a:lstStyle/>
                    <a:p>
                      <a:r>
                        <a:rPr lang="hu-HU" dirty="0"/>
                        <a:t>No </a:t>
                      </a:r>
                      <a:endParaRPr lang="en-AU" dirty="0"/>
                    </a:p>
                  </a:txBody>
                  <a:tcPr/>
                </a:tc>
                <a:tc>
                  <a:txBody>
                    <a:bodyPr/>
                    <a:lstStyle/>
                    <a:p>
                      <a:r>
                        <a:rPr lang="hu-HU" dirty="0"/>
                        <a:t>Yes</a:t>
                      </a:r>
                      <a:endParaRPr lang="en-AU" dirty="0"/>
                    </a:p>
                  </a:txBody>
                  <a:tcPr/>
                </a:tc>
                <a:tc>
                  <a:txBody>
                    <a:bodyPr/>
                    <a:lstStyle/>
                    <a:p>
                      <a:r>
                        <a:rPr lang="hu-HU" dirty="0"/>
                        <a:t>No</a:t>
                      </a:r>
                      <a:endParaRPr lang="en-AU" dirty="0"/>
                    </a:p>
                  </a:txBody>
                  <a:tcPr/>
                </a:tc>
                <a:extLst>
                  <a:ext uri="{0D108BD9-81ED-4DB2-BD59-A6C34878D82A}">
                    <a16:rowId xmlns:a16="http://schemas.microsoft.com/office/drawing/2014/main" val="234373219"/>
                  </a:ext>
                </a:extLst>
              </a:tr>
            </a:tbl>
          </a:graphicData>
        </a:graphic>
      </p:graphicFrame>
      <p:sp>
        <p:nvSpPr>
          <p:cNvPr id="6" name="TextBox 5">
            <a:extLst>
              <a:ext uri="{FF2B5EF4-FFF2-40B4-BE49-F238E27FC236}">
                <a16:creationId xmlns:a16="http://schemas.microsoft.com/office/drawing/2014/main" id="{C59AE6C6-E90B-4F6C-A6C6-559644BEF20B}"/>
              </a:ext>
            </a:extLst>
          </p:cNvPr>
          <p:cNvSpPr txBox="1"/>
          <p:nvPr/>
        </p:nvSpPr>
        <p:spPr>
          <a:xfrm>
            <a:off x="1250952" y="5927108"/>
            <a:ext cx="10179048" cy="646331"/>
          </a:xfrm>
          <a:prstGeom prst="rect">
            <a:avLst/>
          </a:prstGeom>
          <a:noFill/>
        </p:spPr>
        <p:txBody>
          <a:bodyPr wrap="square" rtlCol="0">
            <a:spAutoFit/>
          </a:bodyPr>
          <a:lstStyle/>
          <a:p>
            <a:r>
              <a:rPr lang="hu-HU" dirty="0"/>
              <a:t>Anscombe: majority of people disagree with the majority outcome... </a:t>
            </a:r>
          </a:p>
          <a:p>
            <a:r>
              <a:rPr lang="hu-HU" dirty="0"/>
              <a:t>Ostrogorski: Candidate A, who agrees with the majority opinion, will loose the election to a...  Trump?</a:t>
            </a:r>
            <a:endParaRPr lang="en-AU" dirty="0"/>
          </a:p>
        </p:txBody>
      </p:sp>
    </p:spTree>
    <p:extLst>
      <p:ext uri="{BB962C8B-B14F-4D97-AF65-F5344CB8AC3E}">
        <p14:creationId xmlns:p14="http://schemas.microsoft.com/office/powerpoint/2010/main" val="3598569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C751B-0AE0-45FD-8483-03F3267A0A38}"/>
              </a:ext>
            </a:extLst>
          </p:cNvPr>
          <p:cNvSpPr>
            <a:spLocks noGrp="1"/>
          </p:cNvSpPr>
          <p:nvPr>
            <p:ph type="title"/>
          </p:nvPr>
        </p:nvSpPr>
        <p:spPr/>
        <p:txBody>
          <a:bodyPr/>
          <a:lstStyle/>
          <a:p>
            <a:r>
              <a:rPr lang="hu-HU" dirty="0"/>
              <a:t>Voting systems in Europe</a:t>
            </a:r>
            <a:endParaRPr lang="en-AU" dirty="0"/>
          </a:p>
        </p:txBody>
      </p:sp>
      <p:sp>
        <p:nvSpPr>
          <p:cNvPr id="3" name="Content Placeholder 2">
            <a:extLst>
              <a:ext uri="{FF2B5EF4-FFF2-40B4-BE49-F238E27FC236}">
                <a16:creationId xmlns:a16="http://schemas.microsoft.com/office/drawing/2014/main" id="{565CF63F-5473-40A0-97DE-9083FE3840A5}"/>
              </a:ext>
            </a:extLst>
          </p:cNvPr>
          <p:cNvSpPr>
            <a:spLocks noGrp="1"/>
          </p:cNvSpPr>
          <p:nvPr>
            <p:ph idx="1"/>
          </p:nvPr>
        </p:nvSpPr>
        <p:spPr/>
        <p:txBody>
          <a:bodyPr/>
          <a:lstStyle/>
          <a:p>
            <a:r>
              <a:rPr lang="en-AU" dirty="0"/>
              <a:t>https://www.youtube.com/watch?v=6gw4w2OPgig</a:t>
            </a:r>
          </a:p>
        </p:txBody>
      </p:sp>
    </p:spTree>
    <p:extLst>
      <p:ext uri="{BB962C8B-B14F-4D97-AF65-F5344CB8AC3E}">
        <p14:creationId xmlns:p14="http://schemas.microsoft.com/office/powerpoint/2010/main" val="51005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ADCE-3482-4FAC-A86F-2BC1CA4F8720}"/>
              </a:ext>
            </a:extLst>
          </p:cNvPr>
          <p:cNvSpPr>
            <a:spLocks noGrp="1"/>
          </p:cNvSpPr>
          <p:nvPr>
            <p:ph type="title"/>
          </p:nvPr>
        </p:nvSpPr>
        <p:spPr/>
        <p:txBody>
          <a:bodyPr/>
          <a:lstStyle/>
          <a:p>
            <a:r>
              <a:rPr lang="hu-HU" dirty="0"/>
              <a:t>Condorcet method</a:t>
            </a:r>
            <a:endParaRPr lang="en-AU" dirty="0"/>
          </a:p>
        </p:txBody>
      </p:sp>
      <p:graphicFrame>
        <p:nvGraphicFramePr>
          <p:cNvPr id="4" name="Content Placeholder 3">
            <a:extLst>
              <a:ext uri="{FF2B5EF4-FFF2-40B4-BE49-F238E27FC236}">
                <a16:creationId xmlns:a16="http://schemas.microsoft.com/office/drawing/2014/main" id="{C0A14D4E-6685-4C4F-9C1F-FC62AFF751AC}"/>
              </a:ext>
            </a:extLst>
          </p:cNvPr>
          <p:cNvGraphicFramePr>
            <a:graphicFrameLocks noGrp="1"/>
          </p:cNvGraphicFramePr>
          <p:nvPr>
            <p:ph idx="1"/>
          </p:nvPr>
        </p:nvGraphicFramePr>
        <p:xfrm>
          <a:off x="1251678" y="1211062"/>
          <a:ext cx="10178322" cy="5510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560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FE63-8EC1-4FF0-A6DD-913B3654A04B}"/>
              </a:ext>
            </a:extLst>
          </p:cNvPr>
          <p:cNvSpPr>
            <a:spLocks noGrp="1"/>
          </p:cNvSpPr>
          <p:nvPr>
            <p:ph type="title"/>
          </p:nvPr>
        </p:nvSpPr>
        <p:spPr/>
        <p:txBody>
          <a:bodyPr/>
          <a:lstStyle/>
          <a:p>
            <a:r>
              <a:rPr lang="hu-HU" dirty="0"/>
              <a:t>Reasons of not to vote</a:t>
            </a:r>
            <a:endParaRPr lang="en-AU" dirty="0"/>
          </a:p>
        </p:txBody>
      </p:sp>
      <p:sp>
        <p:nvSpPr>
          <p:cNvPr id="3" name="Content Placeholder 2">
            <a:extLst>
              <a:ext uri="{FF2B5EF4-FFF2-40B4-BE49-F238E27FC236}">
                <a16:creationId xmlns:a16="http://schemas.microsoft.com/office/drawing/2014/main" id="{DA34D6B7-7DC9-4D37-8182-EA0464E8DAC8}"/>
              </a:ext>
            </a:extLst>
          </p:cNvPr>
          <p:cNvSpPr>
            <a:spLocks noGrp="1"/>
          </p:cNvSpPr>
          <p:nvPr>
            <p:ph idx="1"/>
          </p:nvPr>
        </p:nvSpPr>
        <p:spPr>
          <a:xfrm>
            <a:off x="1251678" y="1495425"/>
            <a:ext cx="10178322" cy="4857750"/>
          </a:xfrm>
        </p:spPr>
        <p:txBody>
          <a:bodyPr>
            <a:normAutofit/>
          </a:bodyPr>
          <a:lstStyle/>
          <a:p>
            <a:r>
              <a:rPr lang="en-AU" dirty="0">
                <a:hlinkClick r:id="rId2"/>
              </a:rPr>
              <a:t>https://www.youtube.com/watch?v=_gbDAvK42yA</a:t>
            </a:r>
            <a:endParaRPr lang="hu-HU" dirty="0"/>
          </a:p>
          <a:p>
            <a:r>
              <a:rPr lang="hu-HU" dirty="0">
                <a:hlinkClick r:id="rId3"/>
              </a:rPr>
              <a:t>https://www.youtube.com/watch?v=FPyql3yEGP8</a:t>
            </a:r>
            <a:endParaRPr lang="hu-HU" dirty="0"/>
          </a:p>
          <a:p>
            <a:r>
              <a:rPr lang="hu-HU" dirty="0"/>
              <a:t>1) Favourite has 0 chance</a:t>
            </a:r>
          </a:p>
          <a:p>
            <a:r>
              <a:rPr lang="hu-HU" dirty="0"/>
              <a:t>2) Favourite will win</a:t>
            </a:r>
          </a:p>
          <a:p>
            <a:r>
              <a:rPr lang="hu-HU" dirty="0"/>
              <a:t>3) Hate all of them</a:t>
            </a:r>
          </a:p>
          <a:p>
            <a:r>
              <a:rPr lang="hu-HU" dirty="0"/>
              <a:t>4) Does not feel educated</a:t>
            </a:r>
          </a:p>
          <a:p>
            <a:endParaRPr lang="hu-HU" dirty="0"/>
          </a:p>
          <a:p>
            <a:r>
              <a:rPr lang="hu-HU" dirty="0"/>
              <a:t>Comp V: </a:t>
            </a:r>
            <a:br>
              <a:rPr lang="hu-HU" dirty="0"/>
            </a:br>
            <a:r>
              <a:rPr lang="hu-HU" dirty="0">
                <a:hlinkClick r:id="rId4"/>
              </a:rPr>
              <a:t>https://www.youtube.com/watch?v=FNjwFvbvHdE</a:t>
            </a:r>
            <a:endParaRPr lang="hu-HU" dirty="0"/>
          </a:p>
          <a:p>
            <a:r>
              <a:rPr lang="hu-HU" dirty="0"/>
              <a:t>https://www.youtube.com/watch?v=D7nGCzmNi44</a:t>
            </a:r>
          </a:p>
          <a:p>
            <a:endParaRPr lang="en-AU" dirty="0"/>
          </a:p>
        </p:txBody>
      </p:sp>
    </p:spTree>
    <p:extLst>
      <p:ext uri="{BB962C8B-B14F-4D97-AF65-F5344CB8AC3E}">
        <p14:creationId xmlns:p14="http://schemas.microsoft.com/office/powerpoint/2010/main" val="29506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4851-6FEF-4077-9839-986012428316}"/>
              </a:ext>
            </a:extLst>
          </p:cNvPr>
          <p:cNvSpPr>
            <a:spLocks noGrp="1"/>
          </p:cNvSpPr>
          <p:nvPr>
            <p:ph type="title"/>
          </p:nvPr>
        </p:nvSpPr>
        <p:spPr>
          <a:xfrm>
            <a:off x="1251678" y="382385"/>
            <a:ext cx="10404702" cy="1492132"/>
          </a:xfrm>
        </p:spPr>
        <p:txBody>
          <a:bodyPr/>
          <a:lstStyle/>
          <a:p>
            <a:r>
              <a:rPr lang="hu-HU" dirty="0"/>
              <a:t>Practice: Let’s try to win elections</a:t>
            </a:r>
            <a:endParaRPr lang="en-AU" dirty="0"/>
          </a:p>
        </p:txBody>
      </p:sp>
      <p:graphicFrame>
        <p:nvGraphicFramePr>
          <p:cNvPr id="11" name="Content Placeholder 10">
            <a:extLst>
              <a:ext uri="{FF2B5EF4-FFF2-40B4-BE49-F238E27FC236}">
                <a16:creationId xmlns:a16="http://schemas.microsoft.com/office/drawing/2014/main" id="{0F320BD8-2230-44F0-8896-11558EB802CD}"/>
              </a:ext>
            </a:extLst>
          </p:cNvPr>
          <p:cNvGraphicFramePr>
            <a:graphicFrameLocks noGrp="1"/>
          </p:cNvGraphicFramePr>
          <p:nvPr>
            <p:ph idx="1"/>
            <p:extLst>
              <p:ext uri="{D42A27DB-BD31-4B8C-83A1-F6EECF244321}">
                <p14:modId xmlns:p14="http://schemas.microsoft.com/office/powerpoint/2010/main" val="4120023555"/>
              </p:ext>
            </p:extLst>
          </p:nvPr>
        </p:nvGraphicFramePr>
        <p:xfrm>
          <a:off x="1179929" y="2419165"/>
          <a:ext cx="10179050" cy="35941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68849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898-86FA-4A9E-BA9D-432F623EE2CF}"/>
              </a:ext>
            </a:extLst>
          </p:cNvPr>
          <p:cNvSpPr>
            <a:spLocks noGrp="1"/>
          </p:cNvSpPr>
          <p:nvPr>
            <p:ph type="title"/>
          </p:nvPr>
        </p:nvSpPr>
        <p:spPr/>
        <p:txBody>
          <a:bodyPr/>
          <a:lstStyle/>
          <a:p>
            <a:r>
              <a:rPr lang="hu-HU" dirty="0"/>
              <a:t>Takeaways</a:t>
            </a:r>
            <a:endParaRPr lang="en-AU" dirty="0"/>
          </a:p>
        </p:txBody>
      </p:sp>
      <p:sp>
        <p:nvSpPr>
          <p:cNvPr id="3" name="Content Placeholder 2">
            <a:extLst>
              <a:ext uri="{FF2B5EF4-FFF2-40B4-BE49-F238E27FC236}">
                <a16:creationId xmlns:a16="http://schemas.microsoft.com/office/drawing/2014/main" id="{F7AD0A7E-E469-4C65-AEFC-E05FB927A66C}"/>
              </a:ext>
            </a:extLst>
          </p:cNvPr>
          <p:cNvSpPr>
            <a:spLocks noGrp="1"/>
          </p:cNvSpPr>
          <p:nvPr>
            <p:ph idx="1"/>
          </p:nvPr>
        </p:nvSpPr>
        <p:spPr/>
        <p:txBody>
          <a:bodyPr/>
          <a:lstStyle/>
          <a:p>
            <a:r>
              <a:rPr lang="hu-HU" b="1" dirty="0">
                <a:solidFill>
                  <a:schemeClr val="tx1"/>
                </a:solidFill>
              </a:rPr>
              <a:t>Almast always there are no absolute truths or absolute wrongs in history</a:t>
            </a:r>
          </a:p>
          <a:p>
            <a:r>
              <a:rPr lang="hu-HU" b="1" dirty="0">
                <a:solidFill>
                  <a:schemeClr val="tx1"/>
                </a:solidFill>
              </a:rPr>
              <a:t>When the sum of individual choices emerges as a public choice, a final decision is usually a fallacy of the system, not a triumph of justice. </a:t>
            </a:r>
          </a:p>
          <a:p>
            <a:endParaRPr lang="hu-HU" b="1" dirty="0">
              <a:solidFill>
                <a:schemeClr val="tx1"/>
              </a:solidFill>
            </a:endParaRPr>
          </a:p>
          <a:p>
            <a:r>
              <a:rPr lang="hu-HU" b="1" dirty="0">
                <a:solidFill>
                  <a:schemeClr val="tx1"/>
                </a:solidFill>
              </a:rPr>
              <a:t>Still: go and vote! Use your freedom! </a:t>
            </a:r>
          </a:p>
        </p:txBody>
      </p:sp>
    </p:spTree>
    <p:extLst>
      <p:ext uri="{BB962C8B-B14F-4D97-AF65-F5344CB8AC3E}">
        <p14:creationId xmlns:p14="http://schemas.microsoft.com/office/powerpoint/2010/main" val="3806845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8FA4-8D25-4558-8EF3-660DFAF6117C}"/>
              </a:ext>
            </a:extLst>
          </p:cNvPr>
          <p:cNvSpPr>
            <a:spLocks noGrp="1"/>
          </p:cNvSpPr>
          <p:nvPr>
            <p:ph type="title"/>
          </p:nvPr>
        </p:nvSpPr>
        <p:spPr/>
        <p:txBody>
          <a:bodyPr/>
          <a:lstStyle/>
          <a:p>
            <a:r>
              <a:rPr lang="hu-HU" dirty="0"/>
              <a:t>Thank you for your questions! </a:t>
            </a:r>
            <a:br>
              <a:rPr lang="hu-HU" dirty="0"/>
            </a:br>
            <a:r>
              <a:rPr lang="hu-HU" dirty="0"/>
              <a:t>Q&amp;A: </a:t>
            </a:r>
            <a:endParaRPr lang="en-AU" dirty="0"/>
          </a:p>
        </p:txBody>
      </p:sp>
      <p:sp>
        <p:nvSpPr>
          <p:cNvPr id="3" name="Content Placeholder 2">
            <a:extLst>
              <a:ext uri="{FF2B5EF4-FFF2-40B4-BE49-F238E27FC236}">
                <a16:creationId xmlns:a16="http://schemas.microsoft.com/office/drawing/2014/main" id="{1418D218-0B63-4EAB-900F-310E205679D4}"/>
              </a:ext>
            </a:extLst>
          </p:cNvPr>
          <p:cNvSpPr>
            <a:spLocks noGrp="1"/>
          </p:cNvSpPr>
          <p:nvPr>
            <p:ph idx="1"/>
          </p:nvPr>
        </p:nvSpPr>
        <p:spPr/>
        <p:txBody>
          <a:bodyPr/>
          <a:lstStyle/>
          <a:p>
            <a:endParaRPr lang="en-AU" dirty="0"/>
          </a:p>
        </p:txBody>
      </p:sp>
    </p:spTree>
    <p:extLst>
      <p:ext uri="{BB962C8B-B14F-4D97-AF65-F5344CB8AC3E}">
        <p14:creationId xmlns:p14="http://schemas.microsoft.com/office/powerpoint/2010/main" val="888310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FBA6-B91A-435F-A6B8-BE85E2C613E8}"/>
              </a:ext>
            </a:extLst>
          </p:cNvPr>
          <p:cNvSpPr>
            <a:spLocks noGrp="1"/>
          </p:cNvSpPr>
          <p:nvPr>
            <p:ph type="title"/>
          </p:nvPr>
        </p:nvSpPr>
        <p:spPr/>
        <p:txBody>
          <a:bodyPr/>
          <a:lstStyle/>
          <a:p>
            <a:r>
              <a:rPr lang="hu-HU" dirty="0"/>
              <a:t>And the motion for today...</a:t>
            </a:r>
            <a:endParaRPr lang="en-AU" dirty="0"/>
          </a:p>
        </p:txBody>
      </p:sp>
      <p:sp>
        <p:nvSpPr>
          <p:cNvPr id="3" name="Content Placeholder 2">
            <a:extLst>
              <a:ext uri="{FF2B5EF4-FFF2-40B4-BE49-F238E27FC236}">
                <a16:creationId xmlns:a16="http://schemas.microsoft.com/office/drawing/2014/main" id="{2935456C-6222-41DA-91CA-8CE9B95A4E1A}"/>
              </a:ext>
            </a:extLst>
          </p:cNvPr>
          <p:cNvSpPr>
            <a:spLocks noGrp="1"/>
          </p:cNvSpPr>
          <p:nvPr>
            <p:ph idx="1"/>
          </p:nvPr>
        </p:nvSpPr>
        <p:spPr/>
        <p:txBody>
          <a:bodyPr/>
          <a:lstStyle/>
          <a:p>
            <a:endParaRPr lang="en-AU"/>
          </a:p>
        </p:txBody>
      </p:sp>
    </p:spTree>
    <p:extLst>
      <p:ext uri="{BB962C8B-B14F-4D97-AF65-F5344CB8AC3E}">
        <p14:creationId xmlns:p14="http://schemas.microsoft.com/office/powerpoint/2010/main" val="19883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FBA6-B91A-435F-A6B8-BE85E2C613E8}"/>
              </a:ext>
            </a:extLst>
          </p:cNvPr>
          <p:cNvSpPr>
            <a:spLocks noGrp="1"/>
          </p:cNvSpPr>
          <p:nvPr>
            <p:ph type="title"/>
          </p:nvPr>
        </p:nvSpPr>
        <p:spPr/>
        <p:txBody>
          <a:bodyPr/>
          <a:lstStyle/>
          <a:p>
            <a:r>
              <a:rPr lang="hu-HU" dirty="0"/>
              <a:t>And the motion for today...</a:t>
            </a:r>
            <a:endParaRPr lang="en-AU" dirty="0"/>
          </a:p>
        </p:txBody>
      </p:sp>
      <p:sp>
        <p:nvSpPr>
          <p:cNvPr id="3" name="Content Placeholder 2">
            <a:extLst>
              <a:ext uri="{FF2B5EF4-FFF2-40B4-BE49-F238E27FC236}">
                <a16:creationId xmlns:a16="http://schemas.microsoft.com/office/drawing/2014/main" id="{2935456C-6222-41DA-91CA-8CE9B95A4E1A}"/>
              </a:ext>
            </a:extLst>
          </p:cNvPr>
          <p:cNvSpPr>
            <a:spLocks noGrp="1"/>
          </p:cNvSpPr>
          <p:nvPr>
            <p:ph idx="1"/>
          </p:nvPr>
        </p:nvSpPr>
        <p:spPr/>
        <p:txBody>
          <a:bodyPr>
            <a:normAutofit/>
          </a:bodyPr>
          <a:lstStyle/>
          <a:p>
            <a:r>
              <a:rPr lang="hu-HU" sz="4400" dirty="0">
                <a:solidFill>
                  <a:schemeClr val="tx1"/>
                </a:solidFill>
              </a:rPr>
              <a:t>This House Would make voting mandatory</a:t>
            </a:r>
            <a:endParaRPr lang="en-AU" sz="4400" dirty="0">
              <a:solidFill>
                <a:schemeClr val="tx1"/>
              </a:solidFill>
            </a:endParaRPr>
          </a:p>
        </p:txBody>
      </p:sp>
    </p:spTree>
    <p:extLst>
      <p:ext uri="{BB962C8B-B14F-4D97-AF65-F5344CB8AC3E}">
        <p14:creationId xmlns:p14="http://schemas.microsoft.com/office/powerpoint/2010/main" val="1634182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ADCE-3482-4FAC-A86F-2BC1CA4F8720}"/>
              </a:ext>
            </a:extLst>
          </p:cNvPr>
          <p:cNvSpPr>
            <a:spLocks noGrp="1"/>
          </p:cNvSpPr>
          <p:nvPr>
            <p:ph type="title"/>
          </p:nvPr>
        </p:nvSpPr>
        <p:spPr/>
        <p:txBody>
          <a:bodyPr/>
          <a:lstStyle/>
          <a:p>
            <a:r>
              <a:rPr lang="hu-HU" dirty="0"/>
              <a:t>Condorcet method</a:t>
            </a:r>
            <a:endParaRPr lang="en-AU" dirty="0"/>
          </a:p>
        </p:txBody>
      </p:sp>
      <p:graphicFrame>
        <p:nvGraphicFramePr>
          <p:cNvPr id="4" name="Content Placeholder 3">
            <a:extLst>
              <a:ext uri="{FF2B5EF4-FFF2-40B4-BE49-F238E27FC236}">
                <a16:creationId xmlns:a16="http://schemas.microsoft.com/office/drawing/2014/main" id="{C0A14D4E-6685-4C4F-9C1F-FC62AFF751AC}"/>
              </a:ext>
            </a:extLst>
          </p:cNvPr>
          <p:cNvGraphicFramePr>
            <a:graphicFrameLocks noGrp="1"/>
          </p:cNvGraphicFramePr>
          <p:nvPr>
            <p:ph idx="1"/>
          </p:nvPr>
        </p:nvGraphicFramePr>
        <p:xfrm>
          <a:off x="1251678" y="1211062"/>
          <a:ext cx="10178322" cy="5510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7009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ADCE-3482-4FAC-A86F-2BC1CA4F8720}"/>
              </a:ext>
            </a:extLst>
          </p:cNvPr>
          <p:cNvSpPr>
            <a:spLocks noGrp="1"/>
          </p:cNvSpPr>
          <p:nvPr>
            <p:ph type="title"/>
          </p:nvPr>
        </p:nvSpPr>
        <p:spPr/>
        <p:txBody>
          <a:bodyPr/>
          <a:lstStyle/>
          <a:p>
            <a:r>
              <a:rPr lang="hu-HU" dirty="0"/>
              <a:t>Condorcet method</a:t>
            </a:r>
            <a:endParaRPr lang="en-AU" dirty="0"/>
          </a:p>
        </p:txBody>
      </p:sp>
      <p:graphicFrame>
        <p:nvGraphicFramePr>
          <p:cNvPr id="4" name="Content Placeholder 3">
            <a:extLst>
              <a:ext uri="{FF2B5EF4-FFF2-40B4-BE49-F238E27FC236}">
                <a16:creationId xmlns:a16="http://schemas.microsoft.com/office/drawing/2014/main" id="{C0A14D4E-6685-4C4F-9C1F-FC62AFF751AC}"/>
              </a:ext>
            </a:extLst>
          </p:cNvPr>
          <p:cNvGraphicFramePr>
            <a:graphicFrameLocks noGrp="1"/>
          </p:cNvGraphicFramePr>
          <p:nvPr>
            <p:ph idx="1"/>
          </p:nvPr>
        </p:nvGraphicFramePr>
        <p:xfrm>
          <a:off x="1251678" y="1211062"/>
          <a:ext cx="10178322" cy="5510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148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ADCE-3482-4FAC-A86F-2BC1CA4F8720}"/>
              </a:ext>
            </a:extLst>
          </p:cNvPr>
          <p:cNvSpPr>
            <a:spLocks noGrp="1"/>
          </p:cNvSpPr>
          <p:nvPr>
            <p:ph type="title"/>
          </p:nvPr>
        </p:nvSpPr>
        <p:spPr/>
        <p:txBody>
          <a:bodyPr/>
          <a:lstStyle/>
          <a:p>
            <a:r>
              <a:rPr lang="hu-HU" dirty="0"/>
              <a:t>Condorcet method</a:t>
            </a:r>
            <a:endParaRPr lang="en-AU" dirty="0"/>
          </a:p>
        </p:txBody>
      </p:sp>
      <p:graphicFrame>
        <p:nvGraphicFramePr>
          <p:cNvPr id="4" name="Content Placeholder 3">
            <a:extLst>
              <a:ext uri="{FF2B5EF4-FFF2-40B4-BE49-F238E27FC236}">
                <a16:creationId xmlns:a16="http://schemas.microsoft.com/office/drawing/2014/main" id="{C0A14D4E-6685-4C4F-9C1F-FC62AFF751AC}"/>
              </a:ext>
            </a:extLst>
          </p:cNvPr>
          <p:cNvGraphicFramePr>
            <a:graphicFrameLocks noGrp="1"/>
          </p:cNvGraphicFramePr>
          <p:nvPr>
            <p:ph idx="1"/>
          </p:nvPr>
        </p:nvGraphicFramePr>
        <p:xfrm>
          <a:off x="1251678" y="1211062"/>
          <a:ext cx="10178322" cy="5510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068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2C9D10-CA80-4BC9-9D59-B4B9486E9328}">
  <ds:schemaRefs>
    <ds:schemaRef ds:uri="http://schemas.microsoft.com/sharepoint/v3/contenttype/forms"/>
  </ds:schemaRefs>
</ds:datastoreItem>
</file>

<file path=customXml/itemProps2.xml><?xml version="1.0" encoding="utf-8"?>
<ds:datastoreItem xmlns:ds="http://schemas.openxmlformats.org/officeDocument/2006/customXml" ds:itemID="{055D5C12-9048-448D-A69C-F00736C0732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D0DBFED-7AB5-403D-9982-F81C20C3F5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Badge design</Template>
  <TotalTime>2051</TotalTime>
  <Words>3200</Words>
  <Application>Microsoft Office PowerPoint</Application>
  <PresentationFormat>Widescreen</PresentationFormat>
  <Paragraphs>416</Paragraphs>
  <Slides>65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Gill Sans MT</vt:lpstr>
      <vt:lpstr>Impact</vt:lpstr>
      <vt:lpstr>Times New Roman</vt:lpstr>
      <vt:lpstr>Wingdings</vt:lpstr>
      <vt:lpstr>Badge</vt:lpstr>
      <vt:lpstr>Debating voting systems</vt:lpstr>
      <vt:lpstr>Relevance</vt:lpstr>
      <vt:lpstr>Warm-up video from primer 3 basic Voting systems</vt:lpstr>
      <vt:lpstr>Agenda</vt:lpstr>
      <vt:lpstr>Condorcet method</vt:lpstr>
      <vt:lpstr>Condorcet method</vt:lpstr>
      <vt:lpstr>Condorcet method</vt:lpstr>
      <vt:lpstr>Condorcet method</vt:lpstr>
      <vt:lpstr>Condorcet method</vt:lpstr>
      <vt:lpstr>Practice motion:   THP voting systems selected with the condorcet method</vt:lpstr>
      <vt:lpstr>Arrows impossibility theorem</vt:lpstr>
      <vt:lpstr>General impossibility theory</vt:lpstr>
      <vt:lpstr>Practice motion:   THP a world where every vote has the same weight</vt:lpstr>
      <vt:lpstr>Liberal paradox</vt:lpstr>
      <vt:lpstr>Liberal paradox</vt:lpstr>
      <vt:lpstr>prevent the liberal paradox? </vt:lpstr>
      <vt:lpstr>Median voter theorem </vt:lpstr>
      <vt:lpstr>First past the post</vt:lpstr>
      <vt:lpstr>The spoiler effect</vt:lpstr>
      <vt:lpstr>Error of representation</vt:lpstr>
      <vt:lpstr>PowerPoint Presentation</vt:lpstr>
      <vt:lpstr>PowerPoint Presentation</vt:lpstr>
      <vt:lpstr>PowerPoint Presentation</vt:lpstr>
      <vt:lpstr>Instant runoff</vt:lpstr>
      <vt:lpstr>Instant runoff</vt:lpstr>
      <vt:lpstr>The failure of monotonicity</vt:lpstr>
      <vt:lpstr>No show paradox</vt:lpstr>
      <vt:lpstr>Spatial model</vt:lpstr>
      <vt:lpstr>Center squeeze</vt:lpstr>
      <vt:lpstr>Approval voting</vt:lpstr>
      <vt:lpstr>We are still gonna discuss</vt:lpstr>
      <vt:lpstr>Gerrymendering </vt:lpstr>
      <vt:lpstr>Gerrymendering </vt:lpstr>
      <vt:lpstr>Gerrymendering </vt:lpstr>
      <vt:lpstr>Gerrymendering </vt:lpstr>
      <vt:lpstr>Gerrymendering </vt:lpstr>
      <vt:lpstr>Gerrymendering </vt:lpstr>
      <vt:lpstr>Gerrymendering </vt:lpstr>
      <vt:lpstr>Gerrymendering </vt:lpstr>
      <vt:lpstr>Gerrymendering </vt:lpstr>
      <vt:lpstr>Shortest-splitline method</vt:lpstr>
      <vt:lpstr>Borda count</vt:lpstr>
      <vt:lpstr>Mixed-member proportional</vt:lpstr>
      <vt:lpstr>Multiple non-transfereble vote</vt:lpstr>
      <vt:lpstr>Single transferable vote</vt:lpstr>
      <vt:lpstr>STV gerrymendering: </vt:lpstr>
      <vt:lpstr>Other interesting voting systems</vt:lpstr>
      <vt:lpstr>Cardinal voting</vt:lpstr>
      <vt:lpstr>Do you have a favourite voting system? Let’s play a game! </vt:lpstr>
      <vt:lpstr>PowerPoint Presentation</vt:lpstr>
      <vt:lpstr>PowerPoint Presentation</vt:lpstr>
      <vt:lpstr>PowerPoint Presentation</vt:lpstr>
      <vt:lpstr>PowerPoint Presentation</vt:lpstr>
      <vt:lpstr>PowerPoint Presentation</vt:lpstr>
      <vt:lpstr>Let’s make everything simpler: referendums</vt:lpstr>
      <vt:lpstr>Let’s make everything simpler: referendums</vt:lpstr>
      <vt:lpstr>Weird gets weirder:  Anscombe &amp; Ostrogorski paradox</vt:lpstr>
      <vt:lpstr>Weird gets weirder:  Anscombe &amp; Ostrogorski paradox</vt:lpstr>
      <vt:lpstr>Voting systems in Europe</vt:lpstr>
      <vt:lpstr>Reasons of not to vote</vt:lpstr>
      <vt:lpstr>Practice: Let’s try to win elections</vt:lpstr>
      <vt:lpstr>Takeaways</vt:lpstr>
      <vt:lpstr>Thank you for your questions!  Q&amp;A: </vt:lpstr>
      <vt:lpstr>And the motion for today...</vt:lpstr>
      <vt:lpstr>And the motion for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Debating voting systems</dc:title>
  <dc:creator>András</dc:creator>
  <cp:lastModifiedBy>András</cp:lastModifiedBy>
  <cp:revision>39</cp:revision>
  <dcterms:created xsi:type="dcterms:W3CDTF">2022-03-27T18:48:57Z</dcterms:created>
  <dcterms:modified xsi:type="dcterms:W3CDTF">2022-03-30T16:54:17Z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